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7" r:id="rId3"/>
  </p:sldMasterIdLst>
  <p:notesMasterIdLst>
    <p:notesMasterId r:id="rId33"/>
  </p:notesMasterIdLst>
  <p:sldIdLst>
    <p:sldId id="615" r:id="rId4"/>
    <p:sldId id="588" r:id="rId5"/>
    <p:sldId id="586" r:id="rId6"/>
    <p:sldId id="587" r:id="rId7"/>
    <p:sldId id="506" r:id="rId8"/>
    <p:sldId id="518" r:id="rId9"/>
    <p:sldId id="595" r:id="rId10"/>
    <p:sldId id="519" r:id="rId11"/>
    <p:sldId id="527" r:id="rId12"/>
    <p:sldId id="530" r:id="rId13"/>
    <p:sldId id="599" r:id="rId14"/>
    <p:sldId id="600" r:id="rId15"/>
    <p:sldId id="592" r:id="rId16"/>
    <p:sldId id="593" r:id="rId17"/>
    <p:sldId id="594" r:id="rId18"/>
    <p:sldId id="559" r:id="rId19"/>
    <p:sldId id="614" r:id="rId20"/>
    <p:sldId id="560" r:id="rId21"/>
    <p:sldId id="561" r:id="rId22"/>
    <p:sldId id="562" r:id="rId23"/>
    <p:sldId id="563" r:id="rId24"/>
    <p:sldId id="564" r:id="rId25"/>
    <p:sldId id="565" r:id="rId26"/>
    <p:sldId id="608" r:id="rId27"/>
    <p:sldId id="584" r:id="rId28"/>
    <p:sldId id="609" r:id="rId29"/>
    <p:sldId id="610" r:id="rId30"/>
    <p:sldId id="616" r:id="rId31"/>
    <p:sldId id="606" r:id="rId3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D015A2-3973-402B-9A0E-4102E3808EBD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E1BD1D17-CCE9-4584-9170-18A19EAF6A33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hr-HR" sz="1600" dirty="0" smtClean="0">
              <a:solidFill>
                <a:schemeClr val="tx1"/>
              </a:solidFill>
            </a:rPr>
            <a:t>Timsko planiranje</a:t>
          </a:r>
          <a:endParaRPr lang="hr-HR" sz="1600" dirty="0">
            <a:solidFill>
              <a:schemeClr val="tx1"/>
            </a:solidFill>
          </a:endParaRPr>
        </a:p>
      </dgm:t>
    </dgm:pt>
    <dgm:pt modelId="{4484ECC2-673E-434C-9E98-8EFEFA00071E}" type="parTrans" cxnId="{3FED138D-C421-4156-B32C-0EC026074584}">
      <dgm:prSet/>
      <dgm:spPr/>
      <dgm:t>
        <a:bodyPr/>
        <a:lstStyle/>
        <a:p>
          <a:endParaRPr lang="hr-HR"/>
        </a:p>
      </dgm:t>
    </dgm:pt>
    <dgm:pt modelId="{1C1B75C0-E682-4E4D-A0ED-1C39B5CD0BA3}" type="sibTrans" cxnId="{3FED138D-C421-4156-B32C-0EC026074584}">
      <dgm:prSet/>
      <dgm:spPr/>
      <dgm:t>
        <a:bodyPr/>
        <a:lstStyle/>
        <a:p>
          <a:endParaRPr lang="hr-HR"/>
        </a:p>
      </dgm:t>
    </dgm:pt>
    <dgm:pt modelId="{5B0698AA-DCA8-48DB-9030-BB6BB81569BB}">
      <dgm:prSet phldrT="[Text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hr-HR" dirty="0" smtClean="0">
              <a:solidFill>
                <a:schemeClr val="tx1"/>
              </a:solidFill>
            </a:rPr>
            <a:t>Planiranje prijelaza </a:t>
          </a:r>
          <a:endParaRPr lang="hr-HR" dirty="0">
            <a:solidFill>
              <a:schemeClr val="tx1"/>
            </a:solidFill>
          </a:endParaRPr>
        </a:p>
      </dgm:t>
    </dgm:pt>
    <dgm:pt modelId="{652C48F2-5DF4-4822-9245-1FB3F01F315E}" type="parTrans" cxnId="{18E68993-B9D3-4B71-9DBC-A482676CACB6}">
      <dgm:prSet/>
      <dgm:spPr/>
      <dgm:t>
        <a:bodyPr/>
        <a:lstStyle/>
        <a:p>
          <a:endParaRPr lang="hr-HR"/>
        </a:p>
      </dgm:t>
    </dgm:pt>
    <dgm:pt modelId="{940D3D4D-992B-40CB-BD7D-08C800745A9C}" type="sibTrans" cxnId="{18E68993-B9D3-4B71-9DBC-A482676CACB6}">
      <dgm:prSet/>
      <dgm:spPr/>
      <dgm:t>
        <a:bodyPr/>
        <a:lstStyle/>
        <a:p>
          <a:endParaRPr lang="hr-HR"/>
        </a:p>
      </dgm:t>
    </dgm:pt>
    <dgm:pt modelId="{E7213069-8AF4-4842-8CDD-358E5FFE909A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hr-HR" sz="1800" dirty="0" smtClean="0">
              <a:solidFill>
                <a:schemeClr val="tx1"/>
              </a:solidFill>
            </a:rPr>
            <a:t>Cjelovit sustav podrške</a:t>
          </a:r>
          <a:endParaRPr lang="hr-HR" sz="1800" dirty="0">
            <a:solidFill>
              <a:schemeClr val="tx1"/>
            </a:solidFill>
          </a:endParaRPr>
        </a:p>
      </dgm:t>
    </dgm:pt>
    <dgm:pt modelId="{F41A31E7-A209-4395-A088-6ED54F166D46}" type="parTrans" cxnId="{BC182EEE-F720-43EB-9266-225754DF7FFE}">
      <dgm:prSet/>
      <dgm:spPr/>
      <dgm:t>
        <a:bodyPr/>
        <a:lstStyle/>
        <a:p>
          <a:endParaRPr lang="hr-HR"/>
        </a:p>
      </dgm:t>
    </dgm:pt>
    <dgm:pt modelId="{6057951A-D0DF-45F8-BF4B-270773964076}" type="sibTrans" cxnId="{BC182EEE-F720-43EB-9266-225754DF7FFE}">
      <dgm:prSet/>
      <dgm:spPr/>
      <dgm:t>
        <a:bodyPr/>
        <a:lstStyle/>
        <a:p>
          <a:endParaRPr lang="hr-HR"/>
        </a:p>
      </dgm:t>
    </dgm:pt>
    <dgm:pt modelId="{89884B69-FAF3-4889-B1F7-F924EE4E1D95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hr-HR" sz="1600" dirty="0" err="1" smtClean="0">
              <a:solidFill>
                <a:schemeClr val="tx1"/>
              </a:solidFill>
            </a:rPr>
            <a:t>Inkluzivno</a:t>
          </a:r>
          <a:r>
            <a:rPr lang="hr-HR" sz="1600" dirty="0" smtClean="0">
              <a:solidFill>
                <a:schemeClr val="tx1"/>
              </a:solidFill>
            </a:rPr>
            <a:t> okruženje</a:t>
          </a:r>
        </a:p>
      </dgm:t>
    </dgm:pt>
    <dgm:pt modelId="{9B5CF39B-520E-460E-B61E-C4E6FB30232F}" type="parTrans" cxnId="{F3019A86-1F88-444D-AD54-C320F38001D0}">
      <dgm:prSet/>
      <dgm:spPr/>
      <dgm:t>
        <a:bodyPr/>
        <a:lstStyle/>
        <a:p>
          <a:endParaRPr lang="hr-HR"/>
        </a:p>
      </dgm:t>
    </dgm:pt>
    <dgm:pt modelId="{4A7C5583-6E9A-463B-8522-0FFCE28EDC24}" type="sibTrans" cxnId="{F3019A86-1F88-444D-AD54-C320F38001D0}">
      <dgm:prSet/>
      <dgm:spPr/>
      <dgm:t>
        <a:bodyPr/>
        <a:lstStyle/>
        <a:p>
          <a:endParaRPr lang="hr-HR"/>
        </a:p>
      </dgm:t>
    </dgm:pt>
    <dgm:pt modelId="{D9EAFBCF-7EC9-4FC5-86A6-0A4CE6D7E7B5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hr-HR" sz="1200" dirty="0" smtClean="0">
              <a:solidFill>
                <a:schemeClr val="tx1"/>
              </a:solidFill>
            </a:rPr>
            <a:t>Dobrobit i mentalno</a:t>
          </a:r>
        </a:p>
        <a:p>
          <a:r>
            <a:rPr lang="hr-HR" sz="1200" dirty="0" smtClean="0">
              <a:solidFill>
                <a:schemeClr val="tx1"/>
              </a:solidFill>
            </a:rPr>
            <a:t>zdravlje djece učenika s teškoćama </a:t>
          </a:r>
        </a:p>
      </dgm:t>
    </dgm:pt>
    <dgm:pt modelId="{99D22E1B-D27C-47A1-B582-3D6E0CECCE48}" type="parTrans" cxnId="{46269F58-DEE2-4D31-B6ED-270E480A1EA4}">
      <dgm:prSet/>
      <dgm:spPr/>
      <dgm:t>
        <a:bodyPr/>
        <a:lstStyle/>
        <a:p>
          <a:endParaRPr lang="hr-HR"/>
        </a:p>
      </dgm:t>
    </dgm:pt>
    <dgm:pt modelId="{E172027E-8201-4183-A930-6D0DD03F6D55}" type="sibTrans" cxnId="{46269F58-DEE2-4D31-B6ED-270E480A1EA4}">
      <dgm:prSet/>
      <dgm:spPr/>
      <dgm:t>
        <a:bodyPr/>
        <a:lstStyle/>
        <a:p>
          <a:endParaRPr lang="hr-HR"/>
        </a:p>
      </dgm:t>
    </dgm:pt>
    <dgm:pt modelId="{A272F26E-1449-43A7-B904-A80129FE610E}" type="pres">
      <dgm:prSet presAssocID="{5DD015A2-3973-402B-9A0E-4102E3808EBD}" presName="compositeShape" presStyleCnt="0">
        <dgm:presLayoutVars>
          <dgm:chMax val="7"/>
          <dgm:dir/>
          <dgm:resizeHandles val="exact"/>
        </dgm:presLayoutVars>
      </dgm:prSet>
      <dgm:spPr/>
    </dgm:pt>
    <dgm:pt modelId="{73EEB220-240F-42E7-A8AA-04DDBF7C2DDA}" type="pres">
      <dgm:prSet presAssocID="{5DD015A2-3973-402B-9A0E-4102E3808EBD}" presName="wedge1" presStyleLbl="node1" presStyleIdx="0" presStyleCnt="5"/>
      <dgm:spPr/>
      <dgm:t>
        <a:bodyPr/>
        <a:lstStyle/>
        <a:p>
          <a:endParaRPr lang="hr-HR"/>
        </a:p>
      </dgm:t>
    </dgm:pt>
    <dgm:pt modelId="{E5C8C087-26DC-4FB0-8FFA-E1A51A61DB7B}" type="pres">
      <dgm:prSet presAssocID="{5DD015A2-3973-402B-9A0E-4102E3808EBD}" presName="dummy1a" presStyleCnt="0"/>
      <dgm:spPr/>
    </dgm:pt>
    <dgm:pt modelId="{CFF92B09-C14F-4A09-9F8C-FE6808E2F068}" type="pres">
      <dgm:prSet presAssocID="{5DD015A2-3973-402B-9A0E-4102E3808EBD}" presName="dummy1b" presStyleCnt="0"/>
      <dgm:spPr/>
    </dgm:pt>
    <dgm:pt modelId="{DC9569C5-B285-49C5-A213-F6B2500B4FF6}" type="pres">
      <dgm:prSet presAssocID="{5DD015A2-3973-402B-9A0E-4102E3808EBD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8BAF284-A681-4FC5-A576-42F4A07E9492}" type="pres">
      <dgm:prSet presAssocID="{5DD015A2-3973-402B-9A0E-4102E3808EBD}" presName="wedge2" presStyleLbl="node1" presStyleIdx="1" presStyleCnt="5" custLinFactNeighborX="-1125" custLinFactNeighborY="-1152"/>
      <dgm:spPr/>
      <dgm:t>
        <a:bodyPr/>
        <a:lstStyle/>
        <a:p>
          <a:endParaRPr lang="hr-HR"/>
        </a:p>
      </dgm:t>
    </dgm:pt>
    <dgm:pt modelId="{8F7B5828-CFC1-49C8-A0C4-398EB3F42053}" type="pres">
      <dgm:prSet presAssocID="{5DD015A2-3973-402B-9A0E-4102E3808EBD}" presName="dummy2a" presStyleCnt="0"/>
      <dgm:spPr/>
    </dgm:pt>
    <dgm:pt modelId="{07BC36B0-0E21-41C9-A292-88CE199F97EB}" type="pres">
      <dgm:prSet presAssocID="{5DD015A2-3973-402B-9A0E-4102E3808EBD}" presName="dummy2b" presStyleCnt="0"/>
      <dgm:spPr/>
    </dgm:pt>
    <dgm:pt modelId="{459D3CB0-6053-4647-8F3B-2CBE042FF7D4}" type="pres">
      <dgm:prSet presAssocID="{5DD015A2-3973-402B-9A0E-4102E3808EBD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6BDC0E8-1149-4312-B301-EFDE4F186AED}" type="pres">
      <dgm:prSet presAssocID="{5DD015A2-3973-402B-9A0E-4102E3808EBD}" presName="wedge3" presStyleLbl="node1" presStyleIdx="2" presStyleCnt="5" custScaleY="116275" custLinFactNeighborX="-640" custLinFactNeighborY="-4571"/>
      <dgm:spPr/>
      <dgm:t>
        <a:bodyPr/>
        <a:lstStyle/>
        <a:p>
          <a:endParaRPr lang="hr-HR"/>
        </a:p>
      </dgm:t>
    </dgm:pt>
    <dgm:pt modelId="{87FA5DE3-6CCF-4588-8303-214F29AA4A6F}" type="pres">
      <dgm:prSet presAssocID="{5DD015A2-3973-402B-9A0E-4102E3808EBD}" presName="dummy3a" presStyleCnt="0"/>
      <dgm:spPr/>
    </dgm:pt>
    <dgm:pt modelId="{07B2F9AA-FB73-474C-AAF7-C7F53A2ABFF8}" type="pres">
      <dgm:prSet presAssocID="{5DD015A2-3973-402B-9A0E-4102E3808EBD}" presName="dummy3b" presStyleCnt="0"/>
      <dgm:spPr/>
    </dgm:pt>
    <dgm:pt modelId="{BE50574B-A2B9-404A-9EA8-3182AE92E80D}" type="pres">
      <dgm:prSet presAssocID="{5DD015A2-3973-402B-9A0E-4102E3808EBD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833D1E0-1AF7-49DA-8F37-196784A200D9}" type="pres">
      <dgm:prSet presAssocID="{5DD015A2-3973-402B-9A0E-4102E3808EBD}" presName="wedge4" presStyleLbl="node1" presStyleIdx="3" presStyleCnt="5" custLinFactNeighborX="-155" custLinFactNeighborY="-2928"/>
      <dgm:spPr/>
      <dgm:t>
        <a:bodyPr/>
        <a:lstStyle/>
        <a:p>
          <a:endParaRPr lang="hr-HR"/>
        </a:p>
      </dgm:t>
    </dgm:pt>
    <dgm:pt modelId="{DCA82B93-3765-4706-B079-3BD2E1634C07}" type="pres">
      <dgm:prSet presAssocID="{5DD015A2-3973-402B-9A0E-4102E3808EBD}" presName="dummy4a" presStyleCnt="0"/>
      <dgm:spPr/>
    </dgm:pt>
    <dgm:pt modelId="{85CF33B1-8E8B-40C6-ABAE-7B058E7EE12E}" type="pres">
      <dgm:prSet presAssocID="{5DD015A2-3973-402B-9A0E-4102E3808EBD}" presName="dummy4b" presStyleCnt="0"/>
      <dgm:spPr/>
    </dgm:pt>
    <dgm:pt modelId="{8909E7DA-4AB4-418C-94E8-931905CB9D94}" type="pres">
      <dgm:prSet presAssocID="{5DD015A2-3973-402B-9A0E-4102E3808EBD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DF05877-FCEB-4CF8-B045-D2BECA79394F}" type="pres">
      <dgm:prSet presAssocID="{5DD015A2-3973-402B-9A0E-4102E3808EBD}" presName="wedge5" presStyleLbl="node1" presStyleIdx="4" presStyleCnt="5"/>
      <dgm:spPr/>
      <dgm:t>
        <a:bodyPr/>
        <a:lstStyle/>
        <a:p>
          <a:endParaRPr lang="hr-HR"/>
        </a:p>
      </dgm:t>
    </dgm:pt>
    <dgm:pt modelId="{D76F7ACB-E0D6-4F24-979E-4B9BC2E762CA}" type="pres">
      <dgm:prSet presAssocID="{5DD015A2-3973-402B-9A0E-4102E3808EBD}" presName="dummy5a" presStyleCnt="0"/>
      <dgm:spPr/>
    </dgm:pt>
    <dgm:pt modelId="{6EF91800-49CD-4D9E-A0E9-16304D65AE22}" type="pres">
      <dgm:prSet presAssocID="{5DD015A2-3973-402B-9A0E-4102E3808EBD}" presName="dummy5b" presStyleCnt="0"/>
      <dgm:spPr/>
    </dgm:pt>
    <dgm:pt modelId="{8D6189FB-E5BB-4CEB-9B79-607DC946B6BC}" type="pres">
      <dgm:prSet presAssocID="{5DD015A2-3973-402B-9A0E-4102E3808EBD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8746DD2-989D-483D-9794-6D214B969B4B}" type="pres">
      <dgm:prSet presAssocID="{1C1B75C0-E682-4E4D-A0ED-1C39B5CD0BA3}" presName="arrowWedge1" presStyleLbl="fgSibTrans2D1" presStyleIdx="0" presStyleCnt="5"/>
      <dgm:spPr/>
    </dgm:pt>
    <dgm:pt modelId="{40A4B587-1B4D-4D79-8FF3-B8BCCE998A8B}" type="pres">
      <dgm:prSet presAssocID="{940D3D4D-992B-40CB-BD7D-08C800745A9C}" presName="arrowWedge2" presStyleLbl="fgSibTrans2D1" presStyleIdx="1" presStyleCnt="5" custLinFactNeighborX="2340" custLinFactNeighborY="-478"/>
      <dgm:spPr/>
    </dgm:pt>
    <dgm:pt modelId="{F127969A-C90B-4C61-96C6-F410C8E40AF3}" type="pres">
      <dgm:prSet presAssocID="{E172027E-8201-4183-A930-6D0DD03F6D55}" presName="arrowWedge3" presStyleLbl="fgSibTrans2D1" presStyleIdx="2" presStyleCnt="5" custLinFactNeighborX="2347" custLinFactNeighborY="7497"/>
      <dgm:spPr/>
    </dgm:pt>
    <dgm:pt modelId="{5493AAE8-64F2-4A91-86ED-5ACBD28B98A3}" type="pres">
      <dgm:prSet presAssocID="{6057951A-D0DF-45F8-BF4B-270773964076}" presName="arrowWedge4" presStyleLbl="fgSibTrans2D1" presStyleIdx="3" presStyleCnt="5" custLinFactNeighborX="-2390" custLinFactNeighborY="2683"/>
      <dgm:spPr/>
    </dgm:pt>
    <dgm:pt modelId="{D5E6AFDB-9EDC-4933-AF9B-1DC7B6900E69}" type="pres">
      <dgm:prSet presAssocID="{4A7C5583-6E9A-463B-8522-0FFCE28EDC24}" presName="arrowWedge5" presStyleLbl="fgSibTrans2D1" presStyleIdx="4" presStyleCnt="5" custLinFactNeighborX="-1720" custLinFactNeighborY="-712"/>
      <dgm:spPr/>
    </dgm:pt>
  </dgm:ptLst>
  <dgm:cxnLst>
    <dgm:cxn modelId="{F3019A86-1F88-444D-AD54-C320F38001D0}" srcId="{5DD015A2-3973-402B-9A0E-4102E3808EBD}" destId="{89884B69-FAF3-4889-B1F7-F924EE4E1D95}" srcOrd="4" destOrd="0" parTransId="{9B5CF39B-520E-460E-B61E-C4E6FB30232F}" sibTransId="{4A7C5583-6E9A-463B-8522-0FFCE28EDC24}"/>
    <dgm:cxn modelId="{60B94544-9067-4964-8FF5-D066C6A1FEFF}" type="presOf" srcId="{E1BD1D17-CCE9-4584-9170-18A19EAF6A33}" destId="{DC9569C5-B285-49C5-A213-F6B2500B4FF6}" srcOrd="1" destOrd="0" presId="urn:microsoft.com/office/officeart/2005/8/layout/cycle8"/>
    <dgm:cxn modelId="{56B9B08E-78CC-4E70-A7A5-7C4D584CA132}" type="presOf" srcId="{E1BD1D17-CCE9-4584-9170-18A19EAF6A33}" destId="{73EEB220-240F-42E7-A8AA-04DDBF7C2DDA}" srcOrd="0" destOrd="0" presId="urn:microsoft.com/office/officeart/2005/8/layout/cycle8"/>
    <dgm:cxn modelId="{79FB0660-598B-4B9B-A192-EB0E54E3C1D9}" type="presOf" srcId="{5B0698AA-DCA8-48DB-9030-BB6BB81569BB}" destId="{F8BAF284-A681-4FC5-A576-42F4A07E9492}" srcOrd="0" destOrd="0" presId="urn:microsoft.com/office/officeart/2005/8/layout/cycle8"/>
    <dgm:cxn modelId="{EEDF162C-A6E1-44D8-9E63-D067A7F326BF}" type="presOf" srcId="{89884B69-FAF3-4889-B1F7-F924EE4E1D95}" destId="{8D6189FB-E5BB-4CEB-9B79-607DC946B6BC}" srcOrd="1" destOrd="0" presId="urn:microsoft.com/office/officeart/2005/8/layout/cycle8"/>
    <dgm:cxn modelId="{18E68993-B9D3-4B71-9DBC-A482676CACB6}" srcId="{5DD015A2-3973-402B-9A0E-4102E3808EBD}" destId="{5B0698AA-DCA8-48DB-9030-BB6BB81569BB}" srcOrd="1" destOrd="0" parTransId="{652C48F2-5DF4-4822-9245-1FB3F01F315E}" sibTransId="{940D3D4D-992B-40CB-BD7D-08C800745A9C}"/>
    <dgm:cxn modelId="{DB4670C8-1580-40C5-8523-FA4D8177EA13}" type="presOf" srcId="{E7213069-8AF4-4842-8CDD-358E5FFE909A}" destId="{2833D1E0-1AF7-49DA-8F37-196784A200D9}" srcOrd="0" destOrd="0" presId="urn:microsoft.com/office/officeart/2005/8/layout/cycle8"/>
    <dgm:cxn modelId="{644B37F8-2EA4-429B-A9FD-19F3D86F7F54}" type="presOf" srcId="{E7213069-8AF4-4842-8CDD-358E5FFE909A}" destId="{8909E7DA-4AB4-418C-94E8-931905CB9D94}" srcOrd="1" destOrd="0" presId="urn:microsoft.com/office/officeart/2005/8/layout/cycle8"/>
    <dgm:cxn modelId="{C93E5673-07E0-403E-B16A-AE21EA45AAB3}" type="presOf" srcId="{5B0698AA-DCA8-48DB-9030-BB6BB81569BB}" destId="{459D3CB0-6053-4647-8F3B-2CBE042FF7D4}" srcOrd="1" destOrd="0" presId="urn:microsoft.com/office/officeart/2005/8/layout/cycle8"/>
    <dgm:cxn modelId="{7F56586E-BF74-4C34-B2B0-6DF585359624}" type="presOf" srcId="{5DD015A2-3973-402B-9A0E-4102E3808EBD}" destId="{A272F26E-1449-43A7-B904-A80129FE610E}" srcOrd="0" destOrd="0" presId="urn:microsoft.com/office/officeart/2005/8/layout/cycle8"/>
    <dgm:cxn modelId="{5BB340A1-EDC7-44CA-A838-BAC7BA37F829}" type="presOf" srcId="{D9EAFBCF-7EC9-4FC5-86A6-0A4CE6D7E7B5}" destId="{BE50574B-A2B9-404A-9EA8-3182AE92E80D}" srcOrd="1" destOrd="0" presId="urn:microsoft.com/office/officeart/2005/8/layout/cycle8"/>
    <dgm:cxn modelId="{EE381903-720F-427E-90BC-6AAEA03867D9}" type="presOf" srcId="{D9EAFBCF-7EC9-4FC5-86A6-0A4CE6D7E7B5}" destId="{E6BDC0E8-1149-4312-B301-EFDE4F186AED}" srcOrd="0" destOrd="0" presId="urn:microsoft.com/office/officeart/2005/8/layout/cycle8"/>
    <dgm:cxn modelId="{3FED138D-C421-4156-B32C-0EC026074584}" srcId="{5DD015A2-3973-402B-9A0E-4102E3808EBD}" destId="{E1BD1D17-CCE9-4584-9170-18A19EAF6A33}" srcOrd="0" destOrd="0" parTransId="{4484ECC2-673E-434C-9E98-8EFEFA00071E}" sibTransId="{1C1B75C0-E682-4E4D-A0ED-1C39B5CD0BA3}"/>
    <dgm:cxn modelId="{DED2E3BC-FF46-485B-ADC5-939CA3D8DC37}" type="presOf" srcId="{89884B69-FAF3-4889-B1F7-F924EE4E1D95}" destId="{3DF05877-FCEB-4CF8-B045-D2BECA79394F}" srcOrd="0" destOrd="0" presId="urn:microsoft.com/office/officeart/2005/8/layout/cycle8"/>
    <dgm:cxn modelId="{BC182EEE-F720-43EB-9266-225754DF7FFE}" srcId="{5DD015A2-3973-402B-9A0E-4102E3808EBD}" destId="{E7213069-8AF4-4842-8CDD-358E5FFE909A}" srcOrd="3" destOrd="0" parTransId="{F41A31E7-A209-4395-A088-6ED54F166D46}" sibTransId="{6057951A-D0DF-45F8-BF4B-270773964076}"/>
    <dgm:cxn modelId="{46269F58-DEE2-4D31-B6ED-270E480A1EA4}" srcId="{5DD015A2-3973-402B-9A0E-4102E3808EBD}" destId="{D9EAFBCF-7EC9-4FC5-86A6-0A4CE6D7E7B5}" srcOrd="2" destOrd="0" parTransId="{99D22E1B-D27C-47A1-B582-3D6E0CECCE48}" sibTransId="{E172027E-8201-4183-A930-6D0DD03F6D55}"/>
    <dgm:cxn modelId="{2344F06F-1D59-471E-8D2C-924BBCCD7C30}" type="presParOf" srcId="{A272F26E-1449-43A7-B904-A80129FE610E}" destId="{73EEB220-240F-42E7-A8AA-04DDBF7C2DDA}" srcOrd="0" destOrd="0" presId="urn:microsoft.com/office/officeart/2005/8/layout/cycle8"/>
    <dgm:cxn modelId="{6D812DEE-464F-4F84-BFDF-73E9138F8CC7}" type="presParOf" srcId="{A272F26E-1449-43A7-B904-A80129FE610E}" destId="{E5C8C087-26DC-4FB0-8FFA-E1A51A61DB7B}" srcOrd="1" destOrd="0" presId="urn:microsoft.com/office/officeart/2005/8/layout/cycle8"/>
    <dgm:cxn modelId="{A24BECCF-C5EB-4C91-8FAE-A78864E10444}" type="presParOf" srcId="{A272F26E-1449-43A7-B904-A80129FE610E}" destId="{CFF92B09-C14F-4A09-9F8C-FE6808E2F068}" srcOrd="2" destOrd="0" presId="urn:microsoft.com/office/officeart/2005/8/layout/cycle8"/>
    <dgm:cxn modelId="{50E4A374-3E55-4F29-B48D-A44EF9C76DD7}" type="presParOf" srcId="{A272F26E-1449-43A7-B904-A80129FE610E}" destId="{DC9569C5-B285-49C5-A213-F6B2500B4FF6}" srcOrd="3" destOrd="0" presId="urn:microsoft.com/office/officeart/2005/8/layout/cycle8"/>
    <dgm:cxn modelId="{4E3BCF74-16BB-4F8F-8319-61F31E0B4B96}" type="presParOf" srcId="{A272F26E-1449-43A7-B904-A80129FE610E}" destId="{F8BAF284-A681-4FC5-A576-42F4A07E9492}" srcOrd="4" destOrd="0" presId="urn:microsoft.com/office/officeart/2005/8/layout/cycle8"/>
    <dgm:cxn modelId="{262941C4-431E-4FF4-B99F-7CB40ABA2B3A}" type="presParOf" srcId="{A272F26E-1449-43A7-B904-A80129FE610E}" destId="{8F7B5828-CFC1-49C8-A0C4-398EB3F42053}" srcOrd="5" destOrd="0" presId="urn:microsoft.com/office/officeart/2005/8/layout/cycle8"/>
    <dgm:cxn modelId="{5A4D402E-F035-4B10-B6AF-7856F5A406C5}" type="presParOf" srcId="{A272F26E-1449-43A7-B904-A80129FE610E}" destId="{07BC36B0-0E21-41C9-A292-88CE199F97EB}" srcOrd="6" destOrd="0" presId="urn:microsoft.com/office/officeart/2005/8/layout/cycle8"/>
    <dgm:cxn modelId="{4BB81125-78F5-48A6-B895-2F03011796B6}" type="presParOf" srcId="{A272F26E-1449-43A7-B904-A80129FE610E}" destId="{459D3CB0-6053-4647-8F3B-2CBE042FF7D4}" srcOrd="7" destOrd="0" presId="urn:microsoft.com/office/officeart/2005/8/layout/cycle8"/>
    <dgm:cxn modelId="{2A9E2744-40FC-4121-8ADB-D726985CB87A}" type="presParOf" srcId="{A272F26E-1449-43A7-B904-A80129FE610E}" destId="{E6BDC0E8-1149-4312-B301-EFDE4F186AED}" srcOrd="8" destOrd="0" presId="urn:microsoft.com/office/officeart/2005/8/layout/cycle8"/>
    <dgm:cxn modelId="{702B9AD6-95C9-4EB6-9ECC-98C3CE17F315}" type="presParOf" srcId="{A272F26E-1449-43A7-B904-A80129FE610E}" destId="{87FA5DE3-6CCF-4588-8303-214F29AA4A6F}" srcOrd="9" destOrd="0" presId="urn:microsoft.com/office/officeart/2005/8/layout/cycle8"/>
    <dgm:cxn modelId="{E3D44826-9153-4E8E-B6E7-17AADB36F3BF}" type="presParOf" srcId="{A272F26E-1449-43A7-B904-A80129FE610E}" destId="{07B2F9AA-FB73-474C-AAF7-C7F53A2ABFF8}" srcOrd="10" destOrd="0" presId="urn:microsoft.com/office/officeart/2005/8/layout/cycle8"/>
    <dgm:cxn modelId="{3F4B8F60-3C56-4A0F-B316-03751165DA25}" type="presParOf" srcId="{A272F26E-1449-43A7-B904-A80129FE610E}" destId="{BE50574B-A2B9-404A-9EA8-3182AE92E80D}" srcOrd="11" destOrd="0" presId="urn:microsoft.com/office/officeart/2005/8/layout/cycle8"/>
    <dgm:cxn modelId="{F00BE142-08AF-4248-B9A2-A2C691027B28}" type="presParOf" srcId="{A272F26E-1449-43A7-B904-A80129FE610E}" destId="{2833D1E0-1AF7-49DA-8F37-196784A200D9}" srcOrd="12" destOrd="0" presId="urn:microsoft.com/office/officeart/2005/8/layout/cycle8"/>
    <dgm:cxn modelId="{C2028269-003C-4783-8337-0F6F83A98FA3}" type="presParOf" srcId="{A272F26E-1449-43A7-B904-A80129FE610E}" destId="{DCA82B93-3765-4706-B079-3BD2E1634C07}" srcOrd="13" destOrd="0" presId="urn:microsoft.com/office/officeart/2005/8/layout/cycle8"/>
    <dgm:cxn modelId="{735D423F-549F-48CD-B58B-93BC34BC7ED3}" type="presParOf" srcId="{A272F26E-1449-43A7-B904-A80129FE610E}" destId="{85CF33B1-8E8B-40C6-ABAE-7B058E7EE12E}" srcOrd="14" destOrd="0" presId="urn:microsoft.com/office/officeart/2005/8/layout/cycle8"/>
    <dgm:cxn modelId="{571E6F80-64EB-4647-A74E-7984673BE748}" type="presParOf" srcId="{A272F26E-1449-43A7-B904-A80129FE610E}" destId="{8909E7DA-4AB4-418C-94E8-931905CB9D94}" srcOrd="15" destOrd="0" presId="urn:microsoft.com/office/officeart/2005/8/layout/cycle8"/>
    <dgm:cxn modelId="{AB22606A-72DB-4C99-969A-912E9E37E092}" type="presParOf" srcId="{A272F26E-1449-43A7-B904-A80129FE610E}" destId="{3DF05877-FCEB-4CF8-B045-D2BECA79394F}" srcOrd="16" destOrd="0" presId="urn:microsoft.com/office/officeart/2005/8/layout/cycle8"/>
    <dgm:cxn modelId="{60F9777C-359F-4948-A7C3-79A80D3E658B}" type="presParOf" srcId="{A272F26E-1449-43A7-B904-A80129FE610E}" destId="{D76F7ACB-E0D6-4F24-979E-4B9BC2E762CA}" srcOrd="17" destOrd="0" presId="urn:microsoft.com/office/officeart/2005/8/layout/cycle8"/>
    <dgm:cxn modelId="{987ACB5F-F33D-4835-8EE9-8B3622617972}" type="presParOf" srcId="{A272F26E-1449-43A7-B904-A80129FE610E}" destId="{6EF91800-49CD-4D9E-A0E9-16304D65AE22}" srcOrd="18" destOrd="0" presId="urn:microsoft.com/office/officeart/2005/8/layout/cycle8"/>
    <dgm:cxn modelId="{A9BEDCBC-BA93-4992-A1B2-41684D4D778D}" type="presParOf" srcId="{A272F26E-1449-43A7-B904-A80129FE610E}" destId="{8D6189FB-E5BB-4CEB-9B79-607DC946B6BC}" srcOrd="19" destOrd="0" presId="urn:microsoft.com/office/officeart/2005/8/layout/cycle8"/>
    <dgm:cxn modelId="{F326F12F-4E47-4D32-BB75-F7E6AA201BE6}" type="presParOf" srcId="{A272F26E-1449-43A7-B904-A80129FE610E}" destId="{D8746DD2-989D-483D-9794-6D214B969B4B}" srcOrd="20" destOrd="0" presId="urn:microsoft.com/office/officeart/2005/8/layout/cycle8"/>
    <dgm:cxn modelId="{FBCC6D34-F417-4EFC-B6E7-490420F4A99D}" type="presParOf" srcId="{A272F26E-1449-43A7-B904-A80129FE610E}" destId="{40A4B587-1B4D-4D79-8FF3-B8BCCE998A8B}" srcOrd="21" destOrd="0" presId="urn:microsoft.com/office/officeart/2005/8/layout/cycle8"/>
    <dgm:cxn modelId="{62468492-9509-452C-8EE2-F5C7958ED325}" type="presParOf" srcId="{A272F26E-1449-43A7-B904-A80129FE610E}" destId="{F127969A-C90B-4C61-96C6-F410C8E40AF3}" srcOrd="22" destOrd="0" presId="urn:microsoft.com/office/officeart/2005/8/layout/cycle8"/>
    <dgm:cxn modelId="{E568831E-F0B2-4FBB-997A-7E5A7D6329B1}" type="presParOf" srcId="{A272F26E-1449-43A7-B904-A80129FE610E}" destId="{5493AAE8-64F2-4A91-86ED-5ACBD28B98A3}" srcOrd="23" destOrd="0" presId="urn:microsoft.com/office/officeart/2005/8/layout/cycle8"/>
    <dgm:cxn modelId="{41298E6C-CDFE-403A-894A-D17E9C1CB8BA}" type="presParOf" srcId="{A272F26E-1449-43A7-B904-A80129FE610E}" destId="{D5E6AFDB-9EDC-4933-AF9B-1DC7B6900E69}" srcOrd="24" destOrd="0" presId="urn:microsoft.com/office/officeart/2005/8/layout/cycle8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573EEC-0312-474B-B11C-0971DED745BF}" type="doc">
      <dgm:prSet loTypeId="urn:microsoft.com/office/officeart/2005/8/layout/hList7#1" loCatId="relationship" qsTypeId="urn:microsoft.com/office/officeart/2005/8/quickstyle/simple1" qsCatId="simple" csTypeId="urn:microsoft.com/office/officeart/2005/8/colors/accent1_2" csCatId="accent1" phldr="1"/>
      <dgm:spPr/>
    </dgm:pt>
    <dgm:pt modelId="{2458EB3E-0DC6-4D35-A32D-F5754FD4DAAB}">
      <dgm:prSet phldrT="[Text]"/>
      <dgm:spPr/>
      <dgm:t>
        <a:bodyPr/>
        <a:lstStyle/>
        <a:p>
          <a:r>
            <a:rPr lang="hr-HR" dirty="0" smtClean="0"/>
            <a:t>zahtjevi</a:t>
          </a:r>
          <a:endParaRPr lang="hr-HR" dirty="0"/>
        </a:p>
      </dgm:t>
    </dgm:pt>
    <dgm:pt modelId="{38B1FDE3-E292-4EE8-8777-3CD4DF17ABBD}" type="parTrans" cxnId="{989FF6B8-B1E6-4F6B-8CAC-F9F459A3E512}">
      <dgm:prSet/>
      <dgm:spPr/>
      <dgm:t>
        <a:bodyPr/>
        <a:lstStyle/>
        <a:p>
          <a:endParaRPr lang="hr-HR"/>
        </a:p>
      </dgm:t>
    </dgm:pt>
    <dgm:pt modelId="{5FE758D1-384F-4253-BDE2-BE256265BC62}" type="sibTrans" cxnId="{989FF6B8-B1E6-4F6B-8CAC-F9F459A3E512}">
      <dgm:prSet/>
      <dgm:spPr/>
      <dgm:t>
        <a:bodyPr/>
        <a:lstStyle/>
        <a:p>
          <a:endParaRPr lang="hr-HR"/>
        </a:p>
      </dgm:t>
    </dgm:pt>
    <dgm:pt modelId="{5875E7C5-376D-4BCE-8DAC-FED577B2730A}">
      <dgm:prSet phldrT="[Text]"/>
      <dgm:spPr/>
      <dgm:t>
        <a:bodyPr/>
        <a:lstStyle/>
        <a:p>
          <a:r>
            <a:rPr lang="hr-HR" dirty="0" smtClean="0"/>
            <a:t>vrijeme</a:t>
          </a:r>
          <a:endParaRPr lang="hr-HR" dirty="0"/>
        </a:p>
      </dgm:t>
    </dgm:pt>
    <dgm:pt modelId="{CE37FB45-3B00-4B42-9040-6ECFCE53AC38}" type="parTrans" cxnId="{3D80B70B-8C45-456A-A1CC-D47C637C86ED}">
      <dgm:prSet/>
      <dgm:spPr/>
      <dgm:t>
        <a:bodyPr/>
        <a:lstStyle/>
        <a:p>
          <a:endParaRPr lang="hr-HR"/>
        </a:p>
      </dgm:t>
    </dgm:pt>
    <dgm:pt modelId="{AF669F23-AB36-4761-916D-B2FA91645B86}" type="sibTrans" cxnId="{3D80B70B-8C45-456A-A1CC-D47C637C86ED}">
      <dgm:prSet/>
      <dgm:spPr/>
      <dgm:t>
        <a:bodyPr/>
        <a:lstStyle/>
        <a:p>
          <a:endParaRPr lang="hr-HR"/>
        </a:p>
      </dgm:t>
    </dgm:pt>
    <dgm:pt modelId="{5F7BBCF2-314D-4371-AC5D-74A909A6C4D4}">
      <dgm:prSet phldrT="[Text]"/>
      <dgm:spPr/>
      <dgm:t>
        <a:bodyPr/>
        <a:lstStyle/>
        <a:p>
          <a:r>
            <a:rPr lang="hr-HR" dirty="0" smtClean="0"/>
            <a:t>način predstavljanja sadržaja</a:t>
          </a:r>
          <a:endParaRPr lang="hr-HR" dirty="0"/>
        </a:p>
      </dgm:t>
    </dgm:pt>
    <dgm:pt modelId="{2AF77198-CA7A-4998-B880-3B5068F93555}" type="parTrans" cxnId="{5A7D9123-F1BF-47DD-9BE0-6C761D588DFB}">
      <dgm:prSet/>
      <dgm:spPr/>
      <dgm:t>
        <a:bodyPr/>
        <a:lstStyle/>
        <a:p>
          <a:endParaRPr lang="hr-HR"/>
        </a:p>
      </dgm:t>
    </dgm:pt>
    <dgm:pt modelId="{25C18E17-A8FC-47E3-B232-A61D01B76844}" type="sibTrans" cxnId="{5A7D9123-F1BF-47DD-9BE0-6C761D588DFB}">
      <dgm:prSet/>
      <dgm:spPr/>
      <dgm:t>
        <a:bodyPr/>
        <a:lstStyle/>
        <a:p>
          <a:endParaRPr lang="hr-HR"/>
        </a:p>
      </dgm:t>
    </dgm:pt>
    <dgm:pt modelId="{CADBAC8B-007F-4ADE-AE88-C728ACE5422C}">
      <dgm:prSet/>
      <dgm:spPr/>
      <dgm:t>
        <a:bodyPr/>
        <a:lstStyle/>
        <a:p>
          <a:r>
            <a:rPr lang="hr-HR" dirty="0" smtClean="0"/>
            <a:t>aktivnost učenika</a:t>
          </a:r>
          <a:endParaRPr lang="hr-HR" dirty="0"/>
        </a:p>
      </dgm:t>
    </dgm:pt>
    <dgm:pt modelId="{5D855A9B-AB7B-4532-8BC0-3851BE7D62F8}" type="parTrans" cxnId="{5965674A-CC19-47AA-9576-C98B0CC2C931}">
      <dgm:prSet/>
      <dgm:spPr/>
      <dgm:t>
        <a:bodyPr/>
        <a:lstStyle/>
        <a:p>
          <a:endParaRPr lang="hr-HR"/>
        </a:p>
      </dgm:t>
    </dgm:pt>
    <dgm:pt modelId="{1F02E52F-9A8C-49B2-A352-BD010383A6ED}" type="sibTrans" cxnId="{5965674A-CC19-47AA-9576-C98B0CC2C931}">
      <dgm:prSet/>
      <dgm:spPr/>
      <dgm:t>
        <a:bodyPr/>
        <a:lstStyle/>
        <a:p>
          <a:endParaRPr lang="hr-HR"/>
        </a:p>
      </dgm:t>
    </dgm:pt>
    <dgm:pt modelId="{532A0601-C732-4063-B9F3-C4DC81BCE239}" type="pres">
      <dgm:prSet presAssocID="{F3573EEC-0312-474B-B11C-0971DED745BF}" presName="Name0" presStyleCnt="0">
        <dgm:presLayoutVars>
          <dgm:dir/>
          <dgm:resizeHandles val="exact"/>
        </dgm:presLayoutVars>
      </dgm:prSet>
      <dgm:spPr/>
    </dgm:pt>
    <dgm:pt modelId="{4AF61A1C-D1B5-4FD6-B180-9455B65CCAB2}" type="pres">
      <dgm:prSet presAssocID="{F3573EEC-0312-474B-B11C-0971DED745BF}" presName="fgShape" presStyleLbl="fgShp" presStyleIdx="0" presStyleCnt="1"/>
      <dgm:spPr/>
    </dgm:pt>
    <dgm:pt modelId="{57C0AE3E-4BEF-4E2E-A68A-81CD5518B735}" type="pres">
      <dgm:prSet presAssocID="{F3573EEC-0312-474B-B11C-0971DED745BF}" presName="linComp" presStyleCnt="0"/>
      <dgm:spPr/>
    </dgm:pt>
    <dgm:pt modelId="{31C4F4DF-DCC8-4043-AD3A-F23434B9E1C5}" type="pres">
      <dgm:prSet presAssocID="{2458EB3E-0DC6-4D35-A32D-F5754FD4DAAB}" presName="compNode" presStyleCnt="0"/>
      <dgm:spPr/>
    </dgm:pt>
    <dgm:pt modelId="{9F35712E-2D1E-4BB8-A827-24D867ED0269}" type="pres">
      <dgm:prSet presAssocID="{2458EB3E-0DC6-4D35-A32D-F5754FD4DAAB}" presName="bkgdShape" presStyleLbl="node1" presStyleIdx="0" presStyleCnt="4" custLinFactNeighborX="-38380" custLinFactNeighborY="-90043"/>
      <dgm:spPr/>
      <dgm:t>
        <a:bodyPr/>
        <a:lstStyle/>
        <a:p>
          <a:endParaRPr lang="hr-HR"/>
        </a:p>
      </dgm:t>
    </dgm:pt>
    <dgm:pt modelId="{736EDB15-C4E9-4314-BE41-2E3EB6499CBA}" type="pres">
      <dgm:prSet presAssocID="{2458EB3E-0DC6-4D35-A32D-F5754FD4DAAB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66683C7-7B2E-4FA7-93D6-500D5EAD533B}" type="pres">
      <dgm:prSet presAssocID="{2458EB3E-0DC6-4D35-A32D-F5754FD4DAAB}" presName="invisiNode" presStyleLbl="node1" presStyleIdx="0" presStyleCnt="4"/>
      <dgm:spPr/>
    </dgm:pt>
    <dgm:pt modelId="{D7C4658F-07C0-43B5-AB45-1BC49194B3D6}" type="pres">
      <dgm:prSet presAssocID="{2458EB3E-0DC6-4D35-A32D-F5754FD4DAAB}" presName="imagNode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3000" b="-13000"/>
          </a:stretch>
        </a:blipFill>
      </dgm:spPr>
    </dgm:pt>
    <dgm:pt modelId="{B7532DE3-B3C2-4F1A-9BD3-CE444378EF19}" type="pres">
      <dgm:prSet presAssocID="{5FE758D1-384F-4253-BDE2-BE256265BC62}" presName="sibTrans" presStyleLbl="sibTrans2D1" presStyleIdx="0" presStyleCnt="0"/>
      <dgm:spPr/>
      <dgm:t>
        <a:bodyPr/>
        <a:lstStyle/>
        <a:p>
          <a:endParaRPr lang="hr-HR"/>
        </a:p>
      </dgm:t>
    </dgm:pt>
    <dgm:pt modelId="{043052FF-1570-47EB-B316-25A2086FC109}" type="pres">
      <dgm:prSet presAssocID="{5875E7C5-376D-4BCE-8DAC-FED577B2730A}" presName="compNode" presStyleCnt="0"/>
      <dgm:spPr/>
    </dgm:pt>
    <dgm:pt modelId="{7717372F-AE13-45A5-BCC2-7888956760B9}" type="pres">
      <dgm:prSet presAssocID="{5875E7C5-376D-4BCE-8DAC-FED577B2730A}" presName="bkgdShape" presStyleLbl="node1" presStyleIdx="1" presStyleCnt="4" custLinFactNeighborX="2991" custLinFactNeighborY="3932"/>
      <dgm:spPr/>
      <dgm:t>
        <a:bodyPr/>
        <a:lstStyle/>
        <a:p>
          <a:endParaRPr lang="hr-HR"/>
        </a:p>
      </dgm:t>
    </dgm:pt>
    <dgm:pt modelId="{931D25A7-C43C-4353-BC26-29866DDAADC9}" type="pres">
      <dgm:prSet presAssocID="{5875E7C5-376D-4BCE-8DAC-FED577B2730A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AC214DD-EC9C-47AD-AB1A-8290DEC2E74F}" type="pres">
      <dgm:prSet presAssocID="{5875E7C5-376D-4BCE-8DAC-FED577B2730A}" presName="invisiNode" presStyleLbl="node1" presStyleIdx="1" presStyleCnt="4"/>
      <dgm:spPr/>
    </dgm:pt>
    <dgm:pt modelId="{CABF385B-B5B2-4DAE-BC9F-B4244F90A637}" type="pres">
      <dgm:prSet presAssocID="{5875E7C5-376D-4BCE-8DAC-FED577B2730A}" presName="imagNode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17000" r="-17000"/>
          </a:stretch>
        </a:blipFill>
      </dgm:spPr>
    </dgm:pt>
    <dgm:pt modelId="{7AEF2C93-5EF7-4C71-AA21-97C53848A4A3}" type="pres">
      <dgm:prSet presAssocID="{AF669F23-AB36-4761-916D-B2FA91645B86}" presName="sibTrans" presStyleLbl="sibTrans2D1" presStyleIdx="0" presStyleCnt="0"/>
      <dgm:spPr/>
      <dgm:t>
        <a:bodyPr/>
        <a:lstStyle/>
        <a:p>
          <a:endParaRPr lang="hr-HR"/>
        </a:p>
      </dgm:t>
    </dgm:pt>
    <dgm:pt modelId="{3489F1A4-A647-4FA6-A289-7A98E4611CBC}" type="pres">
      <dgm:prSet presAssocID="{5F7BBCF2-314D-4371-AC5D-74A909A6C4D4}" presName="compNode" presStyleCnt="0"/>
      <dgm:spPr/>
    </dgm:pt>
    <dgm:pt modelId="{188EFC88-AC9F-4172-A8C8-85EBB5A65B5A}" type="pres">
      <dgm:prSet presAssocID="{5F7BBCF2-314D-4371-AC5D-74A909A6C4D4}" presName="bkgdShape" presStyleLbl="node1" presStyleIdx="2" presStyleCnt="4"/>
      <dgm:spPr/>
      <dgm:t>
        <a:bodyPr/>
        <a:lstStyle/>
        <a:p>
          <a:endParaRPr lang="hr-HR"/>
        </a:p>
      </dgm:t>
    </dgm:pt>
    <dgm:pt modelId="{B1F28E07-B0AF-4B41-8891-992296B916DD}" type="pres">
      <dgm:prSet presAssocID="{5F7BBCF2-314D-4371-AC5D-74A909A6C4D4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29ABD73-D97C-4ABD-BC94-D8C8C456A95E}" type="pres">
      <dgm:prSet presAssocID="{5F7BBCF2-314D-4371-AC5D-74A909A6C4D4}" presName="invisiNode" presStyleLbl="node1" presStyleIdx="2" presStyleCnt="4"/>
      <dgm:spPr/>
    </dgm:pt>
    <dgm:pt modelId="{BDE8649E-BE59-4ECD-B700-153BE982372F}" type="pres">
      <dgm:prSet presAssocID="{5F7BBCF2-314D-4371-AC5D-74A909A6C4D4}" presName="imagNode" presStyleLbl="fgImgPlace1" presStyleIdx="2" presStyleCnt="4" custScaleX="11957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79000" r="-79000"/>
          </a:stretch>
        </a:blipFill>
      </dgm:spPr>
      <dgm:t>
        <a:bodyPr/>
        <a:lstStyle/>
        <a:p>
          <a:endParaRPr lang="hr-HR"/>
        </a:p>
      </dgm:t>
    </dgm:pt>
    <dgm:pt modelId="{F52936B8-A393-4284-9CAB-6643195A0EAF}" type="pres">
      <dgm:prSet presAssocID="{25C18E17-A8FC-47E3-B232-A61D01B76844}" presName="sibTrans" presStyleLbl="sibTrans2D1" presStyleIdx="0" presStyleCnt="0"/>
      <dgm:spPr/>
      <dgm:t>
        <a:bodyPr/>
        <a:lstStyle/>
        <a:p>
          <a:endParaRPr lang="hr-HR"/>
        </a:p>
      </dgm:t>
    </dgm:pt>
    <dgm:pt modelId="{EAD922FE-68D6-4E21-8069-5C86FD7B9D09}" type="pres">
      <dgm:prSet presAssocID="{CADBAC8B-007F-4ADE-AE88-C728ACE5422C}" presName="compNode" presStyleCnt="0"/>
      <dgm:spPr/>
    </dgm:pt>
    <dgm:pt modelId="{DE6DA388-682E-4EAE-AFC3-740D66998487}" type="pres">
      <dgm:prSet presAssocID="{CADBAC8B-007F-4ADE-AE88-C728ACE5422C}" presName="bkgdShape" presStyleLbl="node1" presStyleIdx="3" presStyleCnt="4"/>
      <dgm:spPr/>
      <dgm:t>
        <a:bodyPr/>
        <a:lstStyle/>
        <a:p>
          <a:endParaRPr lang="hr-HR"/>
        </a:p>
      </dgm:t>
    </dgm:pt>
    <dgm:pt modelId="{990D3341-B507-407E-9463-6D7ED538D673}" type="pres">
      <dgm:prSet presAssocID="{CADBAC8B-007F-4ADE-AE88-C728ACE5422C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56FEF53-71A8-4313-959A-3353EEC3EEEA}" type="pres">
      <dgm:prSet presAssocID="{CADBAC8B-007F-4ADE-AE88-C728ACE5422C}" presName="invisiNode" presStyleLbl="node1" presStyleIdx="3" presStyleCnt="4"/>
      <dgm:spPr/>
    </dgm:pt>
    <dgm:pt modelId="{F66DB957-951C-478F-BBCC-390DE34587A8}" type="pres">
      <dgm:prSet presAssocID="{CADBAC8B-007F-4ADE-AE88-C728ACE5422C}" presName="imagNode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2000" r="-22000"/>
          </a:stretch>
        </a:blipFill>
      </dgm:spPr>
    </dgm:pt>
  </dgm:ptLst>
  <dgm:cxnLst>
    <dgm:cxn modelId="{5965674A-CC19-47AA-9576-C98B0CC2C931}" srcId="{F3573EEC-0312-474B-B11C-0971DED745BF}" destId="{CADBAC8B-007F-4ADE-AE88-C728ACE5422C}" srcOrd="3" destOrd="0" parTransId="{5D855A9B-AB7B-4532-8BC0-3851BE7D62F8}" sibTransId="{1F02E52F-9A8C-49B2-A352-BD010383A6ED}"/>
    <dgm:cxn modelId="{25185AA9-5E68-40F9-A3C1-9E1EE3663602}" type="presOf" srcId="{5FE758D1-384F-4253-BDE2-BE256265BC62}" destId="{B7532DE3-B3C2-4F1A-9BD3-CE444378EF19}" srcOrd="0" destOrd="0" presId="urn:microsoft.com/office/officeart/2005/8/layout/hList7#1"/>
    <dgm:cxn modelId="{8484D9ED-93AB-4F9D-BB7C-C54D26DB8017}" type="presOf" srcId="{F3573EEC-0312-474B-B11C-0971DED745BF}" destId="{532A0601-C732-4063-B9F3-C4DC81BCE239}" srcOrd="0" destOrd="0" presId="urn:microsoft.com/office/officeart/2005/8/layout/hList7#1"/>
    <dgm:cxn modelId="{420F40FF-D89D-4A73-B987-AE59D0AB92BB}" type="presOf" srcId="{25C18E17-A8FC-47E3-B232-A61D01B76844}" destId="{F52936B8-A393-4284-9CAB-6643195A0EAF}" srcOrd="0" destOrd="0" presId="urn:microsoft.com/office/officeart/2005/8/layout/hList7#1"/>
    <dgm:cxn modelId="{3FF87909-2D69-4840-B048-43B823B7751F}" type="presOf" srcId="{2458EB3E-0DC6-4D35-A32D-F5754FD4DAAB}" destId="{9F35712E-2D1E-4BB8-A827-24D867ED0269}" srcOrd="0" destOrd="0" presId="urn:microsoft.com/office/officeart/2005/8/layout/hList7#1"/>
    <dgm:cxn modelId="{5A7D9123-F1BF-47DD-9BE0-6C761D588DFB}" srcId="{F3573EEC-0312-474B-B11C-0971DED745BF}" destId="{5F7BBCF2-314D-4371-AC5D-74A909A6C4D4}" srcOrd="2" destOrd="0" parTransId="{2AF77198-CA7A-4998-B880-3B5068F93555}" sibTransId="{25C18E17-A8FC-47E3-B232-A61D01B76844}"/>
    <dgm:cxn modelId="{57A29574-F4F0-4C2A-B8D0-C171F976D9B7}" type="presOf" srcId="{5F7BBCF2-314D-4371-AC5D-74A909A6C4D4}" destId="{B1F28E07-B0AF-4B41-8891-992296B916DD}" srcOrd="1" destOrd="0" presId="urn:microsoft.com/office/officeart/2005/8/layout/hList7#1"/>
    <dgm:cxn modelId="{9C4515F6-98FB-4336-9DA3-4E4F2FCB6349}" type="presOf" srcId="{5875E7C5-376D-4BCE-8DAC-FED577B2730A}" destId="{7717372F-AE13-45A5-BCC2-7888956760B9}" srcOrd="0" destOrd="0" presId="urn:microsoft.com/office/officeart/2005/8/layout/hList7#1"/>
    <dgm:cxn modelId="{D8C88DA6-5C51-4B31-A48B-98D74CB6A8E5}" type="presOf" srcId="{CADBAC8B-007F-4ADE-AE88-C728ACE5422C}" destId="{990D3341-B507-407E-9463-6D7ED538D673}" srcOrd="1" destOrd="0" presId="urn:microsoft.com/office/officeart/2005/8/layout/hList7#1"/>
    <dgm:cxn modelId="{45EAA11B-901E-4528-8482-9CA185493BC2}" type="presOf" srcId="{AF669F23-AB36-4761-916D-B2FA91645B86}" destId="{7AEF2C93-5EF7-4C71-AA21-97C53848A4A3}" srcOrd="0" destOrd="0" presId="urn:microsoft.com/office/officeart/2005/8/layout/hList7#1"/>
    <dgm:cxn modelId="{B66380C8-6B01-4BD5-9CC9-8C002A38B646}" type="presOf" srcId="{CADBAC8B-007F-4ADE-AE88-C728ACE5422C}" destId="{DE6DA388-682E-4EAE-AFC3-740D66998487}" srcOrd="0" destOrd="0" presId="urn:microsoft.com/office/officeart/2005/8/layout/hList7#1"/>
    <dgm:cxn modelId="{989FF6B8-B1E6-4F6B-8CAC-F9F459A3E512}" srcId="{F3573EEC-0312-474B-B11C-0971DED745BF}" destId="{2458EB3E-0DC6-4D35-A32D-F5754FD4DAAB}" srcOrd="0" destOrd="0" parTransId="{38B1FDE3-E292-4EE8-8777-3CD4DF17ABBD}" sibTransId="{5FE758D1-384F-4253-BDE2-BE256265BC62}"/>
    <dgm:cxn modelId="{A5A106FD-3167-4EB0-A55D-6605A6CB04A6}" type="presOf" srcId="{5F7BBCF2-314D-4371-AC5D-74A909A6C4D4}" destId="{188EFC88-AC9F-4172-A8C8-85EBB5A65B5A}" srcOrd="0" destOrd="0" presId="urn:microsoft.com/office/officeart/2005/8/layout/hList7#1"/>
    <dgm:cxn modelId="{991B5FD2-FB75-4D9A-8B9E-9F02F1C19E0E}" type="presOf" srcId="{5875E7C5-376D-4BCE-8DAC-FED577B2730A}" destId="{931D25A7-C43C-4353-BC26-29866DDAADC9}" srcOrd="1" destOrd="0" presId="urn:microsoft.com/office/officeart/2005/8/layout/hList7#1"/>
    <dgm:cxn modelId="{3D80B70B-8C45-456A-A1CC-D47C637C86ED}" srcId="{F3573EEC-0312-474B-B11C-0971DED745BF}" destId="{5875E7C5-376D-4BCE-8DAC-FED577B2730A}" srcOrd="1" destOrd="0" parTransId="{CE37FB45-3B00-4B42-9040-6ECFCE53AC38}" sibTransId="{AF669F23-AB36-4761-916D-B2FA91645B86}"/>
    <dgm:cxn modelId="{46512EC6-2083-478F-9A3A-8B5F8E3513E9}" type="presOf" srcId="{2458EB3E-0DC6-4D35-A32D-F5754FD4DAAB}" destId="{736EDB15-C4E9-4314-BE41-2E3EB6499CBA}" srcOrd="1" destOrd="0" presId="urn:microsoft.com/office/officeart/2005/8/layout/hList7#1"/>
    <dgm:cxn modelId="{1B8422B1-79DA-4EA2-9193-AA44DC5767E8}" type="presParOf" srcId="{532A0601-C732-4063-B9F3-C4DC81BCE239}" destId="{4AF61A1C-D1B5-4FD6-B180-9455B65CCAB2}" srcOrd="0" destOrd="0" presId="urn:microsoft.com/office/officeart/2005/8/layout/hList7#1"/>
    <dgm:cxn modelId="{C9CFE1F5-CE35-4F4A-AE16-F781130FA00D}" type="presParOf" srcId="{532A0601-C732-4063-B9F3-C4DC81BCE239}" destId="{57C0AE3E-4BEF-4E2E-A68A-81CD5518B735}" srcOrd="1" destOrd="0" presId="urn:microsoft.com/office/officeart/2005/8/layout/hList7#1"/>
    <dgm:cxn modelId="{B6778090-C402-4FB4-9C96-6A19EE2BA17E}" type="presParOf" srcId="{57C0AE3E-4BEF-4E2E-A68A-81CD5518B735}" destId="{31C4F4DF-DCC8-4043-AD3A-F23434B9E1C5}" srcOrd="0" destOrd="0" presId="urn:microsoft.com/office/officeart/2005/8/layout/hList7#1"/>
    <dgm:cxn modelId="{E3510CFF-FC40-46CE-A6AF-980ADDAC2711}" type="presParOf" srcId="{31C4F4DF-DCC8-4043-AD3A-F23434B9E1C5}" destId="{9F35712E-2D1E-4BB8-A827-24D867ED0269}" srcOrd="0" destOrd="0" presId="urn:microsoft.com/office/officeart/2005/8/layout/hList7#1"/>
    <dgm:cxn modelId="{69CA4B53-30E3-48FF-9055-88465D49A67D}" type="presParOf" srcId="{31C4F4DF-DCC8-4043-AD3A-F23434B9E1C5}" destId="{736EDB15-C4E9-4314-BE41-2E3EB6499CBA}" srcOrd="1" destOrd="0" presId="urn:microsoft.com/office/officeart/2005/8/layout/hList7#1"/>
    <dgm:cxn modelId="{83830F32-2B21-49A1-92EF-5FF84CFEE853}" type="presParOf" srcId="{31C4F4DF-DCC8-4043-AD3A-F23434B9E1C5}" destId="{166683C7-7B2E-4FA7-93D6-500D5EAD533B}" srcOrd="2" destOrd="0" presId="urn:microsoft.com/office/officeart/2005/8/layout/hList7#1"/>
    <dgm:cxn modelId="{6DC8D907-DAE4-423D-91C7-C8B63699863D}" type="presParOf" srcId="{31C4F4DF-DCC8-4043-AD3A-F23434B9E1C5}" destId="{D7C4658F-07C0-43B5-AB45-1BC49194B3D6}" srcOrd="3" destOrd="0" presId="urn:microsoft.com/office/officeart/2005/8/layout/hList7#1"/>
    <dgm:cxn modelId="{D2E00D81-649A-41F4-B083-3A90337D0C32}" type="presParOf" srcId="{57C0AE3E-4BEF-4E2E-A68A-81CD5518B735}" destId="{B7532DE3-B3C2-4F1A-9BD3-CE444378EF19}" srcOrd="1" destOrd="0" presId="urn:microsoft.com/office/officeart/2005/8/layout/hList7#1"/>
    <dgm:cxn modelId="{EA67FBC3-0700-40C2-A320-EBC1F1B230F5}" type="presParOf" srcId="{57C0AE3E-4BEF-4E2E-A68A-81CD5518B735}" destId="{043052FF-1570-47EB-B316-25A2086FC109}" srcOrd="2" destOrd="0" presId="urn:microsoft.com/office/officeart/2005/8/layout/hList7#1"/>
    <dgm:cxn modelId="{5DF8266F-CAAD-44E3-9594-54AEC40FB132}" type="presParOf" srcId="{043052FF-1570-47EB-B316-25A2086FC109}" destId="{7717372F-AE13-45A5-BCC2-7888956760B9}" srcOrd="0" destOrd="0" presId="urn:microsoft.com/office/officeart/2005/8/layout/hList7#1"/>
    <dgm:cxn modelId="{F1130AE6-98D6-495E-B11D-9FF8D4B8A758}" type="presParOf" srcId="{043052FF-1570-47EB-B316-25A2086FC109}" destId="{931D25A7-C43C-4353-BC26-29866DDAADC9}" srcOrd="1" destOrd="0" presId="urn:microsoft.com/office/officeart/2005/8/layout/hList7#1"/>
    <dgm:cxn modelId="{53CC4DD9-F307-49C1-8BBF-1F0D151752EF}" type="presParOf" srcId="{043052FF-1570-47EB-B316-25A2086FC109}" destId="{DAC214DD-EC9C-47AD-AB1A-8290DEC2E74F}" srcOrd="2" destOrd="0" presId="urn:microsoft.com/office/officeart/2005/8/layout/hList7#1"/>
    <dgm:cxn modelId="{A09FA7D3-05A5-4449-B945-E2C3AC030586}" type="presParOf" srcId="{043052FF-1570-47EB-B316-25A2086FC109}" destId="{CABF385B-B5B2-4DAE-BC9F-B4244F90A637}" srcOrd="3" destOrd="0" presId="urn:microsoft.com/office/officeart/2005/8/layout/hList7#1"/>
    <dgm:cxn modelId="{17CD2270-ADD7-4773-84EA-11A3934979AD}" type="presParOf" srcId="{57C0AE3E-4BEF-4E2E-A68A-81CD5518B735}" destId="{7AEF2C93-5EF7-4C71-AA21-97C53848A4A3}" srcOrd="3" destOrd="0" presId="urn:microsoft.com/office/officeart/2005/8/layout/hList7#1"/>
    <dgm:cxn modelId="{708B2155-D06A-4D03-9B64-30A40CFED407}" type="presParOf" srcId="{57C0AE3E-4BEF-4E2E-A68A-81CD5518B735}" destId="{3489F1A4-A647-4FA6-A289-7A98E4611CBC}" srcOrd="4" destOrd="0" presId="urn:microsoft.com/office/officeart/2005/8/layout/hList7#1"/>
    <dgm:cxn modelId="{73D2B657-4D55-4540-8C77-28AC6722E205}" type="presParOf" srcId="{3489F1A4-A647-4FA6-A289-7A98E4611CBC}" destId="{188EFC88-AC9F-4172-A8C8-85EBB5A65B5A}" srcOrd="0" destOrd="0" presId="urn:microsoft.com/office/officeart/2005/8/layout/hList7#1"/>
    <dgm:cxn modelId="{756BF678-CACF-414E-99C2-6BA09F7C0D88}" type="presParOf" srcId="{3489F1A4-A647-4FA6-A289-7A98E4611CBC}" destId="{B1F28E07-B0AF-4B41-8891-992296B916DD}" srcOrd="1" destOrd="0" presId="urn:microsoft.com/office/officeart/2005/8/layout/hList7#1"/>
    <dgm:cxn modelId="{817F26A1-C810-452D-8B3F-6A474504EC60}" type="presParOf" srcId="{3489F1A4-A647-4FA6-A289-7A98E4611CBC}" destId="{729ABD73-D97C-4ABD-BC94-D8C8C456A95E}" srcOrd="2" destOrd="0" presId="urn:microsoft.com/office/officeart/2005/8/layout/hList7#1"/>
    <dgm:cxn modelId="{905A9612-12EE-424E-9178-9AEF84D86EE4}" type="presParOf" srcId="{3489F1A4-A647-4FA6-A289-7A98E4611CBC}" destId="{BDE8649E-BE59-4ECD-B700-153BE982372F}" srcOrd="3" destOrd="0" presId="urn:microsoft.com/office/officeart/2005/8/layout/hList7#1"/>
    <dgm:cxn modelId="{440130A5-E0EA-4209-85DB-3951ECA30DF5}" type="presParOf" srcId="{57C0AE3E-4BEF-4E2E-A68A-81CD5518B735}" destId="{F52936B8-A393-4284-9CAB-6643195A0EAF}" srcOrd="5" destOrd="0" presId="urn:microsoft.com/office/officeart/2005/8/layout/hList7#1"/>
    <dgm:cxn modelId="{64B2F729-FEA3-454A-94E3-4A0A4FC1E475}" type="presParOf" srcId="{57C0AE3E-4BEF-4E2E-A68A-81CD5518B735}" destId="{EAD922FE-68D6-4E21-8069-5C86FD7B9D09}" srcOrd="6" destOrd="0" presId="urn:microsoft.com/office/officeart/2005/8/layout/hList7#1"/>
    <dgm:cxn modelId="{9AF0D913-E83B-41CF-868E-4455BA942057}" type="presParOf" srcId="{EAD922FE-68D6-4E21-8069-5C86FD7B9D09}" destId="{DE6DA388-682E-4EAE-AFC3-740D66998487}" srcOrd="0" destOrd="0" presId="urn:microsoft.com/office/officeart/2005/8/layout/hList7#1"/>
    <dgm:cxn modelId="{68C05F1D-511C-4257-AC7F-918A6B784C36}" type="presParOf" srcId="{EAD922FE-68D6-4E21-8069-5C86FD7B9D09}" destId="{990D3341-B507-407E-9463-6D7ED538D673}" srcOrd="1" destOrd="0" presId="urn:microsoft.com/office/officeart/2005/8/layout/hList7#1"/>
    <dgm:cxn modelId="{DFBAF260-2388-4BC3-A94A-567C69A62149}" type="presParOf" srcId="{EAD922FE-68D6-4E21-8069-5C86FD7B9D09}" destId="{556FEF53-71A8-4313-959A-3353EEC3EEEA}" srcOrd="2" destOrd="0" presId="urn:microsoft.com/office/officeart/2005/8/layout/hList7#1"/>
    <dgm:cxn modelId="{1D26525B-D363-401E-A42A-BA7D9B7CC83A}" type="presParOf" srcId="{EAD922FE-68D6-4E21-8069-5C86FD7B9D09}" destId="{F66DB957-951C-478F-BBCC-390DE34587A8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1D2E74-05E0-4E2C-A85E-2CD8BD50C45C}" type="doc">
      <dgm:prSet loTypeId="urn:microsoft.com/office/officeart/2005/8/layout/hList7#2" loCatId="list" qsTypeId="urn:microsoft.com/office/officeart/2005/8/quickstyle/simple1" qsCatId="simple" csTypeId="urn:microsoft.com/office/officeart/2005/8/colors/accent1_2" csCatId="accent1" phldr="1"/>
      <dgm:spPr/>
    </dgm:pt>
    <dgm:pt modelId="{98D6B076-3AFA-439C-BA60-A3391D51FE4F}">
      <dgm:prSet phldrT="[Text]"/>
      <dgm:spPr/>
      <dgm:t>
        <a:bodyPr/>
        <a:lstStyle/>
        <a:p>
          <a:r>
            <a:rPr lang="hr-HR" dirty="0" smtClean="0"/>
            <a:t>Okruženje/prostor</a:t>
          </a:r>
          <a:endParaRPr lang="hr-HR" dirty="0"/>
        </a:p>
      </dgm:t>
    </dgm:pt>
    <dgm:pt modelId="{2FF40DEF-B06D-4D67-B225-F9D013A21C17}" type="parTrans" cxnId="{69731622-1DEF-471E-8011-2F70F420929B}">
      <dgm:prSet/>
      <dgm:spPr/>
      <dgm:t>
        <a:bodyPr/>
        <a:lstStyle/>
        <a:p>
          <a:endParaRPr lang="hr-HR"/>
        </a:p>
      </dgm:t>
    </dgm:pt>
    <dgm:pt modelId="{359F51C6-2789-48ED-B1A7-7191F684C72B}" type="sibTrans" cxnId="{69731622-1DEF-471E-8011-2F70F420929B}">
      <dgm:prSet/>
      <dgm:spPr/>
      <dgm:t>
        <a:bodyPr/>
        <a:lstStyle/>
        <a:p>
          <a:endParaRPr lang="hr-HR"/>
        </a:p>
      </dgm:t>
    </dgm:pt>
    <dgm:pt modelId="{F04EBF2B-A8EC-4C63-B96D-21AE278AFC70}">
      <dgm:prSet phldrT="[Text]"/>
      <dgm:spPr/>
      <dgm:t>
        <a:bodyPr/>
        <a:lstStyle/>
        <a:p>
          <a:r>
            <a:rPr lang="hr-HR" dirty="0" smtClean="0"/>
            <a:t>Stručna podrška</a:t>
          </a:r>
          <a:endParaRPr lang="hr-HR" dirty="0"/>
        </a:p>
      </dgm:t>
    </dgm:pt>
    <dgm:pt modelId="{FE2DDB81-1769-4E85-BEC4-7C83A3C4EFC1}" type="parTrans" cxnId="{D807EB21-E205-4C5D-902D-B3453551A255}">
      <dgm:prSet/>
      <dgm:spPr/>
      <dgm:t>
        <a:bodyPr/>
        <a:lstStyle/>
        <a:p>
          <a:endParaRPr lang="hr-HR"/>
        </a:p>
      </dgm:t>
    </dgm:pt>
    <dgm:pt modelId="{898AC815-121A-4246-857D-7144AA6723E4}" type="sibTrans" cxnId="{D807EB21-E205-4C5D-902D-B3453551A255}">
      <dgm:prSet/>
      <dgm:spPr/>
      <dgm:t>
        <a:bodyPr/>
        <a:lstStyle/>
        <a:p>
          <a:endParaRPr lang="hr-HR"/>
        </a:p>
      </dgm:t>
    </dgm:pt>
    <dgm:pt modelId="{768CBFFF-20A3-4EA0-8E8B-F07DE4A352F4}">
      <dgm:prSet phldrT="[Text]"/>
      <dgm:spPr/>
      <dgm:t>
        <a:bodyPr/>
        <a:lstStyle/>
        <a:p>
          <a:r>
            <a:rPr lang="hr-HR" dirty="0" smtClean="0"/>
            <a:t>Potpomognuta komunikacija</a:t>
          </a:r>
          <a:endParaRPr lang="hr-HR" dirty="0"/>
        </a:p>
      </dgm:t>
    </dgm:pt>
    <dgm:pt modelId="{F4DBFBCE-F597-4899-A927-7DD39E19EB1A}" type="parTrans" cxnId="{3E236BE7-F02D-42A3-8C8D-61A4919804AF}">
      <dgm:prSet/>
      <dgm:spPr/>
      <dgm:t>
        <a:bodyPr/>
        <a:lstStyle/>
        <a:p>
          <a:endParaRPr lang="hr-HR"/>
        </a:p>
      </dgm:t>
    </dgm:pt>
    <dgm:pt modelId="{22C1173C-5B3E-4535-A025-A4122205EAA8}" type="sibTrans" cxnId="{3E236BE7-F02D-42A3-8C8D-61A4919804AF}">
      <dgm:prSet/>
      <dgm:spPr/>
      <dgm:t>
        <a:bodyPr/>
        <a:lstStyle/>
        <a:p>
          <a:endParaRPr lang="hr-HR"/>
        </a:p>
      </dgm:t>
    </dgm:pt>
    <dgm:pt modelId="{137501B6-15E1-4AD7-8C38-A02F7262A76C}">
      <dgm:prSet/>
      <dgm:spPr/>
      <dgm:t>
        <a:bodyPr/>
        <a:lstStyle/>
        <a:p>
          <a:r>
            <a:rPr lang="hr-HR" dirty="0" smtClean="0"/>
            <a:t>Prilagodba materijala</a:t>
          </a:r>
          <a:endParaRPr lang="hr-HR" dirty="0"/>
        </a:p>
      </dgm:t>
    </dgm:pt>
    <dgm:pt modelId="{52711D7A-0019-400C-905E-D4E579BB53CD}" type="parTrans" cxnId="{6BC220F3-EDEC-44CB-B1C1-DB744B01DE1F}">
      <dgm:prSet/>
      <dgm:spPr/>
      <dgm:t>
        <a:bodyPr/>
        <a:lstStyle/>
        <a:p>
          <a:endParaRPr lang="hr-HR"/>
        </a:p>
      </dgm:t>
    </dgm:pt>
    <dgm:pt modelId="{67768097-0E82-451A-85F0-32129B3E00BC}" type="sibTrans" cxnId="{6BC220F3-EDEC-44CB-B1C1-DB744B01DE1F}">
      <dgm:prSet/>
      <dgm:spPr/>
      <dgm:t>
        <a:bodyPr/>
        <a:lstStyle/>
        <a:p>
          <a:endParaRPr lang="hr-HR"/>
        </a:p>
      </dgm:t>
    </dgm:pt>
    <dgm:pt modelId="{3B8327BD-4F24-4D84-9807-1DFEB195B14C}" type="pres">
      <dgm:prSet presAssocID="{891D2E74-05E0-4E2C-A85E-2CD8BD50C45C}" presName="Name0" presStyleCnt="0">
        <dgm:presLayoutVars>
          <dgm:dir/>
          <dgm:resizeHandles val="exact"/>
        </dgm:presLayoutVars>
      </dgm:prSet>
      <dgm:spPr/>
    </dgm:pt>
    <dgm:pt modelId="{6B49EEB0-1927-4CE6-8447-EF590C77CB29}" type="pres">
      <dgm:prSet presAssocID="{891D2E74-05E0-4E2C-A85E-2CD8BD50C45C}" presName="fgShape" presStyleLbl="fgShp" presStyleIdx="0" presStyleCnt="1"/>
      <dgm:spPr/>
    </dgm:pt>
    <dgm:pt modelId="{C93E1114-73D3-4E86-810F-A0810EAB6612}" type="pres">
      <dgm:prSet presAssocID="{891D2E74-05E0-4E2C-A85E-2CD8BD50C45C}" presName="linComp" presStyleCnt="0"/>
      <dgm:spPr/>
    </dgm:pt>
    <dgm:pt modelId="{85DD0A96-CC5A-44BC-8F3E-EAF4FA1DA5EA}" type="pres">
      <dgm:prSet presAssocID="{98D6B076-3AFA-439C-BA60-A3391D51FE4F}" presName="compNode" presStyleCnt="0"/>
      <dgm:spPr/>
    </dgm:pt>
    <dgm:pt modelId="{C5ED2D72-B420-4D6C-BB20-2AEB2552FB75}" type="pres">
      <dgm:prSet presAssocID="{98D6B076-3AFA-439C-BA60-A3391D51FE4F}" presName="bkgdShape" presStyleLbl="node1" presStyleIdx="0" presStyleCnt="4"/>
      <dgm:spPr/>
      <dgm:t>
        <a:bodyPr/>
        <a:lstStyle/>
        <a:p>
          <a:endParaRPr lang="hr-HR"/>
        </a:p>
      </dgm:t>
    </dgm:pt>
    <dgm:pt modelId="{F8086DC7-BD8E-46E5-A151-7F5761942340}" type="pres">
      <dgm:prSet presAssocID="{98D6B076-3AFA-439C-BA60-A3391D51FE4F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3906728-D51B-45C0-8BC3-B1061BE3D03C}" type="pres">
      <dgm:prSet presAssocID="{98D6B076-3AFA-439C-BA60-A3391D51FE4F}" presName="invisiNode" presStyleLbl="node1" presStyleIdx="0" presStyleCnt="4"/>
      <dgm:spPr/>
    </dgm:pt>
    <dgm:pt modelId="{13A3B175-025E-4FBB-8FF0-5BCC07D6FF07}" type="pres">
      <dgm:prSet presAssocID="{98D6B076-3AFA-439C-BA60-A3391D51FE4F}" presName="imagNode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9000" b="-9000"/>
          </a:stretch>
        </a:blipFill>
      </dgm:spPr>
    </dgm:pt>
    <dgm:pt modelId="{F6DE5217-6A1A-4C42-B3FE-5E11FE40E756}" type="pres">
      <dgm:prSet presAssocID="{359F51C6-2789-48ED-B1A7-7191F684C72B}" presName="sibTrans" presStyleLbl="sibTrans2D1" presStyleIdx="0" presStyleCnt="0"/>
      <dgm:spPr/>
      <dgm:t>
        <a:bodyPr/>
        <a:lstStyle/>
        <a:p>
          <a:endParaRPr lang="hr-HR"/>
        </a:p>
      </dgm:t>
    </dgm:pt>
    <dgm:pt modelId="{7F05B0E7-6B54-484C-9CFB-92C35B61FF04}" type="pres">
      <dgm:prSet presAssocID="{F04EBF2B-A8EC-4C63-B96D-21AE278AFC70}" presName="compNode" presStyleCnt="0"/>
      <dgm:spPr/>
    </dgm:pt>
    <dgm:pt modelId="{1F22AEB3-578E-4559-BE2F-EDCD9EAE62F8}" type="pres">
      <dgm:prSet presAssocID="{F04EBF2B-A8EC-4C63-B96D-21AE278AFC70}" presName="bkgdShape" presStyleLbl="node1" presStyleIdx="1" presStyleCnt="4"/>
      <dgm:spPr/>
      <dgm:t>
        <a:bodyPr/>
        <a:lstStyle/>
        <a:p>
          <a:endParaRPr lang="hr-HR"/>
        </a:p>
      </dgm:t>
    </dgm:pt>
    <dgm:pt modelId="{F3717ECF-90F1-4493-884D-38C3CBF3F623}" type="pres">
      <dgm:prSet presAssocID="{F04EBF2B-A8EC-4C63-B96D-21AE278AFC70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989AA8E-1FE5-4594-92C9-C4EED1A6469D}" type="pres">
      <dgm:prSet presAssocID="{F04EBF2B-A8EC-4C63-B96D-21AE278AFC70}" presName="invisiNode" presStyleLbl="node1" presStyleIdx="1" presStyleCnt="4"/>
      <dgm:spPr/>
    </dgm:pt>
    <dgm:pt modelId="{2B25B2B0-C412-4577-AC5F-90A27B309A97}" type="pres">
      <dgm:prSet presAssocID="{F04EBF2B-A8EC-4C63-B96D-21AE278AFC70}" presName="imagNode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33000" r="-33000"/>
          </a:stretch>
        </a:blipFill>
      </dgm:spPr>
    </dgm:pt>
    <dgm:pt modelId="{DC5E2B73-A9C7-4E6A-9CE3-E583D665FA67}" type="pres">
      <dgm:prSet presAssocID="{898AC815-121A-4246-857D-7144AA6723E4}" presName="sibTrans" presStyleLbl="sibTrans2D1" presStyleIdx="0" presStyleCnt="0"/>
      <dgm:spPr/>
      <dgm:t>
        <a:bodyPr/>
        <a:lstStyle/>
        <a:p>
          <a:endParaRPr lang="hr-HR"/>
        </a:p>
      </dgm:t>
    </dgm:pt>
    <dgm:pt modelId="{E36F7CF9-FEF8-4DE3-A586-BAD52F7313C0}" type="pres">
      <dgm:prSet presAssocID="{768CBFFF-20A3-4EA0-8E8B-F07DE4A352F4}" presName="compNode" presStyleCnt="0"/>
      <dgm:spPr/>
    </dgm:pt>
    <dgm:pt modelId="{62C9A69F-B21A-42C8-A7AC-7AD1F46500D6}" type="pres">
      <dgm:prSet presAssocID="{768CBFFF-20A3-4EA0-8E8B-F07DE4A352F4}" presName="bkgdShape" presStyleLbl="node1" presStyleIdx="2" presStyleCnt="4"/>
      <dgm:spPr/>
      <dgm:t>
        <a:bodyPr/>
        <a:lstStyle/>
        <a:p>
          <a:endParaRPr lang="hr-HR"/>
        </a:p>
      </dgm:t>
    </dgm:pt>
    <dgm:pt modelId="{4B35B33D-0992-4757-80C7-AE6B0F7663C5}" type="pres">
      <dgm:prSet presAssocID="{768CBFFF-20A3-4EA0-8E8B-F07DE4A352F4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DDAA7E8-226F-47EC-9AC3-35D0CBB0F9FD}" type="pres">
      <dgm:prSet presAssocID="{768CBFFF-20A3-4EA0-8E8B-F07DE4A352F4}" presName="invisiNode" presStyleLbl="node1" presStyleIdx="2" presStyleCnt="4"/>
      <dgm:spPr/>
    </dgm:pt>
    <dgm:pt modelId="{F365F5FD-ADE2-4C0A-BB7F-F6E8EF65C140}" type="pres">
      <dgm:prSet presAssocID="{768CBFFF-20A3-4EA0-8E8B-F07DE4A352F4}" presName="imagNode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3000" r="-23000"/>
          </a:stretch>
        </a:blipFill>
      </dgm:spPr>
    </dgm:pt>
    <dgm:pt modelId="{DF6C72BD-9660-4D95-A7A4-5D24D8633718}" type="pres">
      <dgm:prSet presAssocID="{22C1173C-5B3E-4535-A025-A4122205EAA8}" presName="sibTrans" presStyleLbl="sibTrans2D1" presStyleIdx="0" presStyleCnt="0"/>
      <dgm:spPr/>
      <dgm:t>
        <a:bodyPr/>
        <a:lstStyle/>
        <a:p>
          <a:endParaRPr lang="hr-HR"/>
        </a:p>
      </dgm:t>
    </dgm:pt>
    <dgm:pt modelId="{05FAEDF9-AAB6-4D5E-BD88-CD7509FB64F5}" type="pres">
      <dgm:prSet presAssocID="{137501B6-15E1-4AD7-8C38-A02F7262A76C}" presName="compNode" presStyleCnt="0"/>
      <dgm:spPr/>
    </dgm:pt>
    <dgm:pt modelId="{760349C1-90B3-4A28-9B7E-B9269CCA3816}" type="pres">
      <dgm:prSet presAssocID="{137501B6-15E1-4AD7-8C38-A02F7262A76C}" presName="bkgdShape" presStyleLbl="node1" presStyleIdx="3" presStyleCnt="4"/>
      <dgm:spPr/>
      <dgm:t>
        <a:bodyPr/>
        <a:lstStyle/>
        <a:p>
          <a:endParaRPr lang="hr-HR"/>
        </a:p>
      </dgm:t>
    </dgm:pt>
    <dgm:pt modelId="{ADCDE12E-7BD8-42F5-9F7E-71F741664711}" type="pres">
      <dgm:prSet presAssocID="{137501B6-15E1-4AD7-8C38-A02F7262A76C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0A4A752-3CAF-4216-838A-0FFD4BD0659B}" type="pres">
      <dgm:prSet presAssocID="{137501B6-15E1-4AD7-8C38-A02F7262A76C}" presName="invisiNode" presStyleLbl="node1" presStyleIdx="3" presStyleCnt="4"/>
      <dgm:spPr/>
    </dgm:pt>
    <dgm:pt modelId="{1AF7596A-2787-4F7F-B9E7-FC6C7BCC1738}" type="pres">
      <dgm:prSet presAssocID="{137501B6-15E1-4AD7-8C38-A02F7262A76C}" presName="imagNode" presStyleLbl="f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17000" r="-17000"/>
          </a:stretch>
        </a:blipFill>
      </dgm:spPr>
    </dgm:pt>
  </dgm:ptLst>
  <dgm:cxnLst>
    <dgm:cxn modelId="{37823A37-7AD1-4F58-980A-F5086850F23F}" type="presOf" srcId="{98D6B076-3AFA-439C-BA60-A3391D51FE4F}" destId="{C5ED2D72-B420-4D6C-BB20-2AEB2552FB75}" srcOrd="0" destOrd="0" presId="urn:microsoft.com/office/officeart/2005/8/layout/hList7#2"/>
    <dgm:cxn modelId="{0ACBC26F-C5D9-4711-B441-CF4AF7DB63BC}" type="presOf" srcId="{98D6B076-3AFA-439C-BA60-A3391D51FE4F}" destId="{F8086DC7-BD8E-46E5-A151-7F5761942340}" srcOrd="1" destOrd="0" presId="urn:microsoft.com/office/officeart/2005/8/layout/hList7#2"/>
    <dgm:cxn modelId="{258A0121-7AC0-48C4-A5BB-B8BC982E0F6F}" type="presOf" srcId="{891D2E74-05E0-4E2C-A85E-2CD8BD50C45C}" destId="{3B8327BD-4F24-4D84-9807-1DFEB195B14C}" srcOrd="0" destOrd="0" presId="urn:microsoft.com/office/officeart/2005/8/layout/hList7#2"/>
    <dgm:cxn modelId="{AC66B36A-3848-40E1-869D-494E9F20D8AD}" type="presOf" srcId="{137501B6-15E1-4AD7-8C38-A02F7262A76C}" destId="{ADCDE12E-7BD8-42F5-9F7E-71F741664711}" srcOrd="1" destOrd="0" presId="urn:microsoft.com/office/officeart/2005/8/layout/hList7#2"/>
    <dgm:cxn modelId="{0D546A89-3210-4834-9061-0147B968AEEE}" type="presOf" srcId="{768CBFFF-20A3-4EA0-8E8B-F07DE4A352F4}" destId="{4B35B33D-0992-4757-80C7-AE6B0F7663C5}" srcOrd="1" destOrd="0" presId="urn:microsoft.com/office/officeart/2005/8/layout/hList7#2"/>
    <dgm:cxn modelId="{82F34082-D552-43EF-8D7C-DE3B884BDFC1}" type="presOf" srcId="{F04EBF2B-A8EC-4C63-B96D-21AE278AFC70}" destId="{1F22AEB3-578E-4559-BE2F-EDCD9EAE62F8}" srcOrd="0" destOrd="0" presId="urn:microsoft.com/office/officeart/2005/8/layout/hList7#2"/>
    <dgm:cxn modelId="{3E236BE7-F02D-42A3-8C8D-61A4919804AF}" srcId="{891D2E74-05E0-4E2C-A85E-2CD8BD50C45C}" destId="{768CBFFF-20A3-4EA0-8E8B-F07DE4A352F4}" srcOrd="2" destOrd="0" parTransId="{F4DBFBCE-F597-4899-A927-7DD39E19EB1A}" sibTransId="{22C1173C-5B3E-4535-A025-A4122205EAA8}"/>
    <dgm:cxn modelId="{D807EB21-E205-4C5D-902D-B3453551A255}" srcId="{891D2E74-05E0-4E2C-A85E-2CD8BD50C45C}" destId="{F04EBF2B-A8EC-4C63-B96D-21AE278AFC70}" srcOrd="1" destOrd="0" parTransId="{FE2DDB81-1769-4E85-BEC4-7C83A3C4EFC1}" sibTransId="{898AC815-121A-4246-857D-7144AA6723E4}"/>
    <dgm:cxn modelId="{6BC220F3-EDEC-44CB-B1C1-DB744B01DE1F}" srcId="{891D2E74-05E0-4E2C-A85E-2CD8BD50C45C}" destId="{137501B6-15E1-4AD7-8C38-A02F7262A76C}" srcOrd="3" destOrd="0" parTransId="{52711D7A-0019-400C-905E-D4E579BB53CD}" sibTransId="{67768097-0E82-451A-85F0-32129B3E00BC}"/>
    <dgm:cxn modelId="{A7844D71-3086-453F-B759-6EB4ABA96244}" type="presOf" srcId="{22C1173C-5B3E-4535-A025-A4122205EAA8}" destId="{DF6C72BD-9660-4D95-A7A4-5D24D8633718}" srcOrd="0" destOrd="0" presId="urn:microsoft.com/office/officeart/2005/8/layout/hList7#2"/>
    <dgm:cxn modelId="{69731622-1DEF-471E-8011-2F70F420929B}" srcId="{891D2E74-05E0-4E2C-A85E-2CD8BD50C45C}" destId="{98D6B076-3AFA-439C-BA60-A3391D51FE4F}" srcOrd="0" destOrd="0" parTransId="{2FF40DEF-B06D-4D67-B225-F9D013A21C17}" sibTransId="{359F51C6-2789-48ED-B1A7-7191F684C72B}"/>
    <dgm:cxn modelId="{C4AB27BF-9B3C-4220-859E-B92277E79466}" type="presOf" srcId="{359F51C6-2789-48ED-B1A7-7191F684C72B}" destId="{F6DE5217-6A1A-4C42-B3FE-5E11FE40E756}" srcOrd="0" destOrd="0" presId="urn:microsoft.com/office/officeart/2005/8/layout/hList7#2"/>
    <dgm:cxn modelId="{C424A5D5-C4F2-4FC3-941A-547E7613F863}" type="presOf" srcId="{F04EBF2B-A8EC-4C63-B96D-21AE278AFC70}" destId="{F3717ECF-90F1-4493-884D-38C3CBF3F623}" srcOrd="1" destOrd="0" presId="urn:microsoft.com/office/officeart/2005/8/layout/hList7#2"/>
    <dgm:cxn modelId="{B290DC8C-1193-4460-9879-3E91A3D9F072}" type="presOf" srcId="{898AC815-121A-4246-857D-7144AA6723E4}" destId="{DC5E2B73-A9C7-4E6A-9CE3-E583D665FA67}" srcOrd="0" destOrd="0" presId="urn:microsoft.com/office/officeart/2005/8/layout/hList7#2"/>
    <dgm:cxn modelId="{21B3D632-292A-4F08-AC16-FB8E84C84601}" type="presOf" srcId="{137501B6-15E1-4AD7-8C38-A02F7262A76C}" destId="{760349C1-90B3-4A28-9B7E-B9269CCA3816}" srcOrd="0" destOrd="0" presId="urn:microsoft.com/office/officeart/2005/8/layout/hList7#2"/>
    <dgm:cxn modelId="{41368682-3C2C-4E2D-91FB-85B0E86B17D8}" type="presOf" srcId="{768CBFFF-20A3-4EA0-8E8B-F07DE4A352F4}" destId="{62C9A69F-B21A-42C8-A7AC-7AD1F46500D6}" srcOrd="0" destOrd="0" presId="urn:microsoft.com/office/officeart/2005/8/layout/hList7#2"/>
    <dgm:cxn modelId="{7E460C67-1B32-49D7-8979-83A23DD4D534}" type="presParOf" srcId="{3B8327BD-4F24-4D84-9807-1DFEB195B14C}" destId="{6B49EEB0-1927-4CE6-8447-EF590C77CB29}" srcOrd="0" destOrd="0" presId="urn:microsoft.com/office/officeart/2005/8/layout/hList7#2"/>
    <dgm:cxn modelId="{08FA86F5-E927-4CEB-A3EB-43924F6F91B6}" type="presParOf" srcId="{3B8327BD-4F24-4D84-9807-1DFEB195B14C}" destId="{C93E1114-73D3-4E86-810F-A0810EAB6612}" srcOrd="1" destOrd="0" presId="urn:microsoft.com/office/officeart/2005/8/layout/hList7#2"/>
    <dgm:cxn modelId="{0C3050A0-F163-45F9-A2A4-284789B08448}" type="presParOf" srcId="{C93E1114-73D3-4E86-810F-A0810EAB6612}" destId="{85DD0A96-CC5A-44BC-8F3E-EAF4FA1DA5EA}" srcOrd="0" destOrd="0" presId="urn:microsoft.com/office/officeart/2005/8/layout/hList7#2"/>
    <dgm:cxn modelId="{3D797E45-7D0A-47B8-A861-8A43B65EF743}" type="presParOf" srcId="{85DD0A96-CC5A-44BC-8F3E-EAF4FA1DA5EA}" destId="{C5ED2D72-B420-4D6C-BB20-2AEB2552FB75}" srcOrd="0" destOrd="0" presId="urn:microsoft.com/office/officeart/2005/8/layout/hList7#2"/>
    <dgm:cxn modelId="{3905B5EE-1F2A-447E-9B41-07EF893084EC}" type="presParOf" srcId="{85DD0A96-CC5A-44BC-8F3E-EAF4FA1DA5EA}" destId="{F8086DC7-BD8E-46E5-A151-7F5761942340}" srcOrd="1" destOrd="0" presId="urn:microsoft.com/office/officeart/2005/8/layout/hList7#2"/>
    <dgm:cxn modelId="{23784B98-4B65-46A5-A47E-577FED4A5C70}" type="presParOf" srcId="{85DD0A96-CC5A-44BC-8F3E-EAF4FA1DA5EA}" destId="{53906728-D51B-45C0-8BC3-B1061BE3D03C}" srcOrd="2" destOrd="0" presId="urn:microsoft.com/office/officeart/2005/8/layout/hList7#2"/>
    <dgm:cxn modelId="{EF9AC3E1-8B83-43B0-A6F7-4213F3F78A04}" type="presParOf" srcId="{85DD0A96-CC5A-44BC-8F3E-EAF4FA1DA5EA}" destId="{13A3B175-025E-4FBB-8FF0-5BCC07D6FF07}" srcOrd="3" destOrd="0" presId="urn:microsoft.com/office/officeart/2005/8/layout/hList7#2"/>
    <dgm:cxn modelId="{099E3A77-58A4-4295-B898-633D99FD8B97}" type="presParOf" srcId="{C93E1114-73D3-4E86-810F-A0810EAB6612}" destId="{F6DE5217-6A1A-4C42-B3FE-5E11FE40E756}" srcOrd="1" destOrd="0" presId="urn:microsoft.com/office/officeart/2005/8/layout/hList7#2"/>
    <dgm:cxn modelId="{91A46758-2D74-4EBB-A858-EF58A7BD42E1}" type="presParOf" srcId="{C93E1114-73D3-4E86-810F-A0810EAB6612}" destId="{7F05B0E7-6B54-484C-9CFB-92C35B61FF04}" srcOrd="2" destOrd="0" presId="urn:microsoft.com/office/officeart/2005/8/layout/hList7#2"/>
    <dgm:cxn modelId="{CD27D2B8-BA66-4A20-B7A0-A7BDCB110DD2}" type="presParOf" srcId="{7F05B0E7-6B54-484C-9CFB-92C35B61FF04}" destId="{1F22AEB3-578E-4559-BE2F-EDCD9EAE62F8}" srcOrd="0" destOrd="0" presId="urn:microsoft.com/office/officeart/2005/8/layout/hList7#2"/>
    <dgm:cxn modelId="{64E5B30B-C3EC-4D1B-BB81-16A05FD05D23}" type="presParOf" srcId="{7F05B0E7-6B54-484C-9CFB-92C35B61FF04}" destId="{F3717ECF-90F1-4493-884D-38C3CBF3F623}" srcOrd="1" destOrd="0" presId="urn:microsoft.com/office/officeart/2005/8/layout/hList7#2"/>
    <dgm:cxn modelId="{B6657E6D-EF79-488B-A9C5-331CA58DF898}" type="presParOf" srcId="{7F05B0E7-6B54-484C-9CFB-92C35B61FF04}" destId="{E989AA8E-1FE5-4594-92C9-C4EED1A6469D}" srcOrd="2" destOrd="0" presId="urn:microsoft.com/office/officeart/2005/8/layout/hList7#2"/>
    <dgm:cxn modelId="{ECF37744-F8EE-4529-B304-4D67675C7965}" type="presParOf" srcId="{7F05B0E7-6B54-484C-9CFB-92C35B61FF04}" destId="{2B25B2B0-C412-4577-AC5F-90A27B309A97}" srcOrd="3" destOrd="0" presId="urn:microsoft.com/office/officeart/2005/8/layout/hList7#2"/>
    <dgm:cxn modelId="{F1FFD3F8-8647-41ED-B073-184470D40FE8}" type="presParOf" srcId="{C93E1114-73D3-4E86-810F-A0810EAB6612}" destId="{DC5E2B73-A9C7-4E6A-9CE3-E583D665FA67}" srcOrd="3" destOrd="0" presId="urn:microsoft.com/office/officeart/2005/8/layout/hList7#2"/>
    <dgm:cxn modelId="{9E30667E-AD36-4F5C-8122-F5389783EFA9}" type="presParOf" srcId="{C93E1114-73D3-4E86-810F-A0810EAB6612}" destId="{E36F7CF9-FEF8-4DE3-A586-BAD52F7313C0}" srcOrd="4" destOrd="0" presId="urn:microsoft.com/office/officeart/2005/8/layout/hList7#2"/>
    <dgm:cxn modelId="{1A935C71-14A9-4333-9BF2-EAC7CED29D50}" type="presParOf" srcId="{E36F7CF9-FEF8-4DE3-A586-BAD52F7313C0}" destId="{62C9A69F-B21A-42C8-A7AC-7AD1F46500D6}" srcOrd="0" destOrd="0" presId="urn:microsoft.com/office/officeart/2005/8/layout/hList7#2"/>
    <dgm:cxn modelId="{41546DE2-B7D5-49DA-896D-E1B03D32B8D9}" type="presParOf" srcId="{E36F7CF9-FEF8-4DE3-A586-BAD52F7313C0}" destId="{4B35B33D-0992-4757-80C7-AE6B0F7663C5}" srcOrd="1" destOrd="0" presId="urn:microsoft.com/office/officeart/2005/8/layout/hList7#2"/>
    <dgm:cxn modelId="{98D295DC-31FB-4834-93FB-68D6D6B77C30}" type="presParOf" srcId="{E36F7CF9-FEF8-4DE3-A586-BAD52F7313C0}" destId="{DDDAA7E8-226F-47EC-9AC3-35D0CBB0F9FD}" srcOrd="2" destOrd="0" presId="urn:microsoft.com/office/officeart/2005/8/layout/hList7#2"/>
    <dgm:cxn modelId="{514732BE-95F7-4D83-8FF1-0995C9CC5023}" type="presParOf" srcId="{E36F7CF9-FEF8-4DE3-A586-BAD52F7313C0}" destId="{F365F5FD-ADE2-4C0A-BB7F-F6E8EF65C140}" srcOrd="3" destOrd="0" presId="urn:microsoft.com/office/officeart/2005/8/layout/hList7#2"/>
    <dgm:cxn modelId="{61086890-B1CB-4493-A0E5-FEA8C801F853}" type="presParOf" srcId="{C93E1114-73D3-4E86-810F-A0810EAB6612}" destId="{DF6C72BD-9660-4D95-A7A4-5D24D8633718}" srcOrd="5" destOrd="0" presId="urn:microsoft.com/office/officeart/2005/8/layout/hList7#2"/>
    <dgm:cxn modelId="{B1889DB6-33FC-49F8-9443-48AEF82F64BE}" type="presParOf" srcId="{C93E1114-73D3-4E86-810F-A0810EAB6612}" destId="{05FAEDF9-AAB6-4D5E-BD88-CD7509FB64F5}" srcOrd="6" destOrd="0" presId="urn:microsoft.com/office/officeart/2005/8/layout/hList7#2"/>
    <dgm:cxn modelId="{513B744F-73B1-468E-A2DC-DCBDFC290F94}" type="presParOf" srcId="{05FAEDF9-AAB6-4D5E-BD88-CD7509FB64F5}" destId="{760349C1-90B3-4A28-9B7E-B9269CCA3816}" srcOrd="0" destOrd="0" presId="urn:microsoft.com/office/officeart/2005/8/layout/hList7#2"/>
    <dgm:cxn modelId="{97CE1EB3-CF21-470F-9CAE-BE172491BE20}" type="presParOf" srcId="{05FAEDF9-AAB6-4D5E-BD88-CD7509FB64F5}" destId="{ADCDE12E-7BD8-42F5-9F7E-71F741664711}" srcOrd="1" destOrd="0" presId="urn:microsoft.com/office/officeart/2005/8/layout/hList7#2"/>
    <dgm:cxn modelId="{98B5C9BE-193F-4CBE-9E51-1AE284B5CCCC}" type="presParOf" srcId="{05FAEDF9-AAB6-4D5E-BD88-CD7509FB64F5}" destId="{A0A4A752-3CAF-4216-838A-0FFD4BD0659B}" srcOrd="2" destOrd="0" presId="urn:microsoft.com/office/officeart/2005/8/layout/hList7#2"/>
    <dgm:cxn modelId="{518B8DF9-54F1-4BD9-A5C5-C722117327CF}" type="presParOf" srcId="{05FAEDF9-AAB6-4D5E-BD88-CD7509FB64F5}" destId="{1AF7596A-2787-4F7F-B9E7-FC6C7BCC1738}" srcOrd="3" destOrd="0" presId="urn:microsoft.com/office/officeart/2005/8/layout/hList7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EEB220-240F-42E7-A8AA-04DDBF7C2DDA}">
      <dsp:nvSpPr>
        <dsp:cNvPr id="0" name=""/>
        <dsp:cNvSpPr/>
      </dsp:nvSpPr>
      <dsp:spPr>
        <a:xfrm>
          <a:off x="2687141" y="211314"/>
          <a:ext cx="4052610" cy="4052610"/>
        </a:xfrm>
        <a:prstGeom prst="pie">
          <a:avLst>
            <a:gd name="adj1" fmla="val 16200000"/>
            <a:gd name="adj2" fmla="val 20520000"/>
          </a:avLst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>
              <a:solidFill>
                <a:schemeClr val="tx1"/>
              </a:solidFill>
            </a:rPr>
            <a:t>Timsko planiranje</a:t>
          </a:r>
          <a:endParaRPr lang="hr-HR" sz="1600" kern="1200" dirty="0">
            <a:solidFill>
              <a:schemeClr val="tx1"/>
            </a:solidFill>
          </a:endParaRPr>
        </a:p>
      </dsp:txBody>
      <dsp:txXfrm>
        <a:off x="4801253" y="892539"/>
        <a:ext cx="1302624" cy="868416"/>
      </dsp:txXfrm>
    </dsp:sp>
    <dsp:sp modelId="{F8BAF284-A681-4FC5-A576-42F4A07E9492}">
      <dsp:nvSpPr>
        <dsp:cNvPr id="0" name=""/>
        <dsp:cNvSpPr/>
      </dsp:nvSpPr>
      <dsp:spPr>
        <a:xfrm>
          <a:off x="2676286" y="272698"/>
          <a:ext cx="4052610" cy="4052610"/>
        </a:xfrm>
        <a:prstGeom prst="pie">
          <a:avLst>
            <a:gd name="adj1" fmla="val 20520000"/>
            <a:gd name="adj2" fmla="val 3240000"/>
          </a:avLst>
        </a:prstGeom>
        <a:solidFill>
          <a:schemeClr val="accent3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>
              <a:solidFill>
                <a:schemeClr val="tx1"/>
              </a:solidFill>
            </a:rPr>
            <a:t>Planiranje prijelaza </a:t>
          </a:r>
          <a:endParaRPr lang="hr-HR" sz="2200" kern="1200" dirty="0">
            <a:solidFill>
              <a:schemeClr val="tx1"/>
            </a:solidFill>
          </a:endParaRPr>
        </a:p>
      </dsp:txBody>
      <dsp:txXfrm>
        <a:off x="5286360" y="2124355"/>
        <a:ext cx="1206134" cy="964907"/>
      </dsp:txXfrm>
    </dsp:sp>
    <dsp:sp modelId="{E6BDC0E8-1149-4312-B301-EFDE4F186AED}">
      <dsp:nvSpPr>
        <dsp:cNvPr id="0" name=""/>
        <dsp:cNvSpPr/>
      </dsp:nvSpPr>
      <dsp:spPr>
        <a:xfrm>
          <a:off x="2604275" y="-129063"/>
          <a:ext cx="4052610" cy="4712172"/>
        </a:xfrm>
        <a:prstGeom prst="pie">
          <a:avLst>
            <a:gd name="adj1" fmla="val 3240000"/>
            <a:gd name="adj2" fmla="val 756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>
              <a:solidFill>
                <a:schemeClr val="tx1"/>
              </a:solidFill>
            </a:rPr>
            <a:t>Dobrobit i mentalno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>
              <a:solidFill>
                <a:schemeClr val="tx1"/>
              </a:solidFill>
            </a:rPr>
            <a:t>zdravlje djece učenika s teškoćama </a:t>
          </a:r>
        </a:p>
      </dsp:txBody>
      <dsp:txXfrm>
        <a:off x="4051636" y="3180677"/>
        <a:ext cx="1157888" cy="1234140"/>
      </dsp:txXfrm>
    </dsp:sp>
    <dsp:sp modelId="{2833D1E0-1AF7-49DA-8F37-196784A200D9}">
      <dsp:nvSpPr>
        <dsp:cNvPr id="0" name=""/>
        <dsp:cNvSpPr/>
      </dsp:nvSpPr>
      <dsp:spPr>
        <a:xfrm>
          <a:off x="2532264" y="200723"/>
          <a:ext cx="4052610" cy="4052610"/>
        </a:xfrm>
        <a:prstGeom prst="pie">
          <a:avLst>
            <a:gd name="adj1" fmla="val 7560000"/>
            <a:gd name="adj2" fmla="val 1188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solidFill>
                <a:schemeClr val="tx1"/>
              </a:solidFill>
            </a:rPr>
            <a:t>Cjelovit sustav podrške</a:t>
          </a:r>
          <a:endParaRPr lang="hr-HR" sz="1800" kern="1200" dirty="0">
            <a:solidFill>
              <a:schemeClr val="tx1"/>
            </a:solidFill>
          </a:endParaRPr>
        </a:p>
      </dsp:txBody>
      <dsp:txXfrm>
        <a:off x="2768666" y="2052380"/>
        <a:ext cx="1206134" cy="964907"/>
      </dsp:txXfrm>
    </dsp:sp>
    <dsp:sp modelId="{3DF05877-FCEB-4CF8-B045-D2BECA79394F}">
      <dsp:nvSpPr>
        <dsp:cNvPr id="0" name=""/>
        <dsp:cNvSpPr/>
      </dsp:nvSpPr>
      <dsp:spPr>
        <a:xfrm>
          <a:off x="2573282" y="211314"/>
          <a:ext cx="4052610" cy="4052610"/>
        </a:xfrm>
        <a:prstGeom prst="pie">
          <a:avLst>
            <a:gd name="adj1" fmla="val 11880000"/>
            <a:gd name="adj2" fmla="val 1620000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err="1" smtClean="0">
              <a:solidFill>
                <a:schemeClr val="tx1"/>
              </a:solidFill>
            </a:rPr>
            <a:t>Inkluzivno</a:t>
          </a:r>
          <a:r>
            <a:rPr lang="hr-HR" sz="1600" kern="1200" dirty="0" smtClean="0">
              <a:solidFill>
                <a:schemeClr val="tx1"/>
              </a:solidFill>
            </a:rPr>
            <a:t> okruženje</a:t>
          </a:r>
        </a:p>
      </dsp:txBody>
      <dsp:txXfrm>
        <a:off x="3209156" y="892539"/>
        <a:ext cx="1302624" cy="868416"/>
      </dsp:txXfrm>
    </dsp:sp>
    <dsp:sp modelId="{D8746DD2-989D-483D-9794-6D214B969B4B}">
      <dsp:nvSpPr>
        <dsp:cNvPr id="0" name=""/>
        <dsp:cNvSpPr/>
      </dsp:nvSpPr>
      <dsp:spPr>
        <a:xfrm>
          <a:off x="2436075" y="-39561"/>
          <a:ext cx="4554361" cy="4554361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A4B587-1B4D-4D79-8FF3-B8BCCE998A8B}">
      <dsp:nvSpPr>
        <dsp:cNvPr id="0" name=""/>
        <dsp:cNvSpPr/>
      </dsp:nvSpPr>
      <dsp:spPr>
        <a:xfrm>
          <a:off x="2532262" y="16"/>
          <a:ext cx="4554361" cy="4554361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27969A-C90B-4C61-96C6-F410C8E40AF3}">
      <dsp:nvSpPr>
        <dsp:cNvPr id="0" name=""/>
        <dsp:cNvSpPr/>
      </dsp:nvSpPr>
      <dsp:spPr>
        <a:xfrm>
          <a:off x="2460290" y="288521"/>
          <a:ext cx="4554361" cy="4554361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3AAE8-64F2-4A91-86ED-5ACBD28B98A3}">
      <dsp:nvSpPr>
        <dsp:cNvPr id="0" name=""/>
        <dsp:cNvSpPr/>
      </dsp:nvSpPr>
      <dsp:spPr>
        <a:xfrm>
          <a:off x="2172259" y="72005"/>
          <a:ext cx="4554361" cy="4554361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E6AFDB-9EDC-4933-AF9B-1DC7B6900E69}">
      <dsp:nvSpPr>
        <dsp:cNvPr id="0" name=""/>
        <dsp:cNvSpPr/>
      </dsp:nvSpPr>
      <dsp:spPr>
        <a:xfrm>
          <a:off x="2244262" y="-71988"/>
          <a:ext cx="4554361" cy="4554361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35712E-2D1E-4BB8-A827-24D867ED0269}">
      <dsp:nvSpPr>
        <dsp:cNvPr id="0" name=""/>
        <dsp:cNvSpPr/>
      </dsp:nvSpPr>
      <dsp:spPr>
        <a:xfrm>
          <a:off x="0" y="0"/>
          <a:ext cx="1986359" cy="2899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zahtjevi</a:t>
          </a:r>
          <a:endParaRPr lang="hr-HR" sz="2000" kern="1200" dirty="0"/>
        </a:p>
      </dsp:txBody>
      <dsp:txXfrm>
        <a:off x="0" y="1159768"/>
        <a:ext cx="1986359" cy="1159768"/>
      </dsp:txXfrm>
    </dsp:sp>
    <dsp:sp modelId="{D7C4658F-07C0-43B5-AB45-1BC49194B3D6}">
      <dsp:nvSpPr>
        <dsp:cNvPr id="0" name=""/>
        <dsp:cNvSpPr/>
      </dsp:nvSpPr>
      <dsp:spPr>
        <a:xfrm>
          <a:off x="512321" y="173965"/>
          <a:ext cx="965506" cy="96550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3000" b="-1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17372F-AE13-45A5-BCC2-7888956760B9}">
      <dsp:nvSpPr>
        <dsp:cNvPr id="0" name=""/>
        <dsp:cNvSpPr/>
      </dsp:nvSpPr>
      <dsp:spPr>
        <a:xfrm>
          <a:off x="2107257" y="0"/>
          <a:ext cx="1986359" cy="2899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vrijeme</a:t>
          </a:r>
          <a:endParaRPr lang="hr-HR" sz="2000" kern="1200" dirty="0"/>
        </a:p>
      </dsp:txBody>
      <dsp:txXfrm>
        <a:off x="2107257" y="1159768"/>
        <a:ext cx="1986359" cy="1159768"/>
      </dsp:txXfrm>
    </dsp:sp>
    <dsp:sp modelId="{CABF385B-B5B2-4DAE-BC9F-B4244F90A637}">
      <dsp:nvSpPr>
        <dsp:cNvPr id="0" name=""/>
        <dsp:cNvSpPr/>
      </dsp:nvSpPr>
      <dsp:spPr>
        <a:xfrm>
          <a:off x="2558271" y="173965"/>
          <a:ext cx="965506" cy="965506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8EFC88-AC9F-4172-A8C8-85EBB5A65B5A}">
      <dsp:nvSpPr>
        <dsp:cNvPr id="0" name=""/>
        <dsp:cNvSpPr/>
      </dsp:nvSpPr>
      <dsp:spPr>
        <a:xfrm>
          <a:off x="4093795" y="0"/>
          <a:ext cx="1986359" cy="2899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način predstavljanja sadržaja</a:t>
          </a:r>
          <a:endParaRPr lang="hr-HR" sz="2000" kern="1200" dirty="0"/>
        </a:p>
      </dsp:txBody>
      <dsp:txXfrm>
        <a:off x="4093795" y="1159768"/>
        <a:ext cx="1986359" cy="1159768"/>
      </dsp:txXfrm>
    </dsp:sp>
    <dsp:sp modelId="{BDE8649E-BE59-4ECD-B700-153BE982372F}">
      <dsp:nvSpPr>
        <dsp:cNvPr id="0" name=""/>
        <dsp:cNvSpPr/>
      </dsp:nvSpPr>
      <dsp:spPr>
        <a:xfrm>
          <a:off x="4509717" y="173965"/>
          <a:ext cx="1154514" cy="96550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79000" r="-7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6DA388-682E-4EAE-AFC3-740D66998487}">
      <dsp:nvSpPr>
        <dsp:cNvPr id="0" name=""/>
        <dsp:cNvSpPr/>
      </dsp:nvSpPr>
      <dsp:spPr>
        <a:xfrm>
          <a:off x="6139745" y="0"/>
          <a:ext cx="1986359" cy="2899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aktivnost učenika</a:t>
          </a:r>
          <a:endParaRPr lang="hr-HR" sz="2000" kern="1200" dirty="0"/>
        </a:p>
      </dsp:txBody>
      <dsp:txXfrm>
        <a:off x="6139745" y="1159768"/>
        <a:ext cx="1986359" cy="1159768"/>
      </dsp:txXfrm>
    </dsp:sp>
    <dsp:sp modelId="{F66DB957-951C-478F-BBCC-390DE34587A8}">
      <dsp:nvSpPr>
        <dsp:cNvPr id="0" name=""/>
        <dsp:cNvSpPr/>
      </dsp:nvSpPr>
      <dsp:spPr>
        <a:xfrm>
          <a:off x="6650171" y="173965"/>
          <a:ext cx="965506" cy="965506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2000" r="-2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61A1C-D1B5-4FD6-B180-9455B65CCAB2}">
      <dsp:nvSpPr>
        <dsp:cNvPr id="0" name=""/>
        <dsp:cNvSpPr/>
      </dsp:nvSpPr>
      <dsp:spPr>
        <a:xfrm>
          <a:off x="325119" y="2319536"/>
          <a:ext cx="7477760" cy="434913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ED2D72-B420-4D6C-BB20-2AEB2552FB75}">
      <dsp:nvSpPr>
        <dsp:cNvPr id="0" name=""/>
        <dsp:cNvSpPr/>
      </dsp:nvSpPr>
      <dsp:spPr>
        <a:xfrm>
          <a:off x="2040" y="0"/>
          <a:ext cx="2138957" cy="4148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Okruženje/prostor</a:t>
          </a:r>
          <a:endParaRPr lang="hr-HR" sz="1900" kern="1200" dirty="0"/>
        </a:p>
      </dsp:txBody>
      <dsp:txXfrm>
        <a:off x="2040" y="1659255"/>
        <a:ext cx="2138957" cy="1659255"/>
      </dsp:txXfrm>
    </dsp:sp>
    <dsp:sp modelId="{13A3B175-025E-4FBB-8FF0-5BCC07D6FF07}">
      <dsp:nvSpPr>
        <dsp:cNvPr id="0" name=""/>
        <dsp:cNvSpPr/>
      </dsp:nvSpPr>
      <dsp:spPr>
        <a:xfrm>
          <a:off x="380854" y="248888"/>
          <a:ext cx="1381329" cy="138132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9000" b="-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22AEB3-578E-4559-BE2F-EDCD9EAE62F8}">
      <dsp:nvSpPr>
        <dsp:cNvPr id="0" name=""/>
        <dsp:cNvSpPr/>
      </dsp:nvSpPr>
      <dsp:spPr>
        <a:xfrm>
          <a:off x="2205166" y="0"/>
          <a:ext cx="2138957" cy="4148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Stručna podrška</a:t>
          </a:r>
          <a:endParaRPr lang="hr-HR" sz="1900" kern="1200" dirty="0"/>
        </a:p>
      </dsp:txBody>
      <dsp:txXfrm>
        <a:off x="2205166" y="1659255"/>
        <a:ext cx="2138957" cy="1659255"/>
      </dsp:txXfrm>
    </dsp:sp>
    <dsp:sp modelId="{2B25B2B0-C412-4577-AC5F-90A27B309A97}">
      <dsp:nvSpPr>
        <dsp:cNvPr id="0" name=""/>
        <dsp:cNvSpPr/>
      </dsp:nvSpPr>
      <dsp:spPr>
        <a:xfrm>
          <a:off x="2583980" y="248888"/>
          <a:ext cx="1381329" cy="1381329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33000" r="-3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9A69F-B21A-42C8-A7AC-7AD1F46500D6}">
      <dsp:nvSpPr>
        <dsp:cNvPr id="0" name=""/>
        <dsp:cNvSpPr/>
      </dsp:nvSpPr>
      <dsp:spPr>
        <a:xfrm>
          <a:off x="4408292" y="0"/>
          <a:ext cx="2138957" cy="4148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Potpomognuta komunikacija</a:t>
          </a:r>
          <a:endParaRPr lang="hr-HR" sz="1900" kern="1200" dirty="0"/>
        </a:p>
      </dsp:txBody>
      <dsp:txXfrm>
        <a:off x="4408292" y="1659255"/>
        <a:ext cx="2138957" cy="1659255"/>
      </dsp:txXfrm>
    </dsp:sp>
    <dsp:sp modelId="{F365F5FD-ADE2-4C0A-BB7F-F6E8EF65C140}">
      <dsp:nvSpPr>
        <dsp:cNvPr id="0" name=""/>
        <dsp:cNvSpPr/>
      </dsp:nvSpPr>
      <dsp:spPr>
        <a:xfrm>
          <a:off x="4787106" y="248888"/>
          <a:ext cx="1381329" cy="138132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3000" r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0349C1-90B3-4A28-9B7E-B9269CCA3816}">
      <dsp:nvSpPr>
        <dsp:cNvPr id="0" name=""/>
        <dsp:cNvSpPr/>
      </dsp:nvSpPr>
      <dsp:spPr>
        <a:xfrm>
          <a:off x="6611418" y="0"/>
          <a:ext cx="2138957" cy="4148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 smtClean="0"/>
            <a:t>Prilagodba materijala</a:t>
          </a:r>
          <a:endParaRPr lang="hr-HR" sz="1900" kern="1200" dirty="0"/>
        </a:p>
      </dsp:txBody>
      <dsp:txXfrm>
        <a:off x="6611418" y="1659255"/>
        <a:ext cx="2138957" cy="1659255"/>
      </dsp:txXfrm>
    </dsp:sp>
    <dsp:sp modelId="{1AF7596A-2787-4F7F-B9E7-FC6C7BCC1738}">
      <dsp:nvSpPr>
        <dsp:cNvPr id="0" name=""/>
        <dsp:cNvSpPr/>
      </dsp:nvSpPr>
      <dsp:spPr>
        <a:xfrm>
          <a:off x="6990232" y="248888"/>
          <a:ext cx="1381329" cy="1381329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49EEB0-1927-4CE6-8447-EF590C77CB29}">
      <dsp:nvSpPr>
        <dsp:cNvPr id="0" name=""/>
        <dsp:cNvSpPr/>
      </dsp:nvSpPr>
      <dsp:spPr>
        <a:xfrm>
          <a:off x="350096" y="3318510"/>
          <a:ext cx="8052223" cy="62222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#2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1FFF3-510C-4564-B5C5-8E85C6BA5277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F9CCA-5EBC-4A52-9CCB-6FC6D235C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8038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392926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978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879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030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8639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7642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1223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033" y="1600204"/>
            <a:ext cx="533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4233" y="1600204"/>
            <a:ext cx="533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9252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68696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75229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1776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8" y="273054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30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534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6921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5996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70440" y="228604"/>
            <a:ext cx="2717801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6" y="228604"/>
            <a:ext cx="7954433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66285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17033" y="1600204"/>
            <a:ext cx="10871200" cy="4525963"/>
          </a:xfrm>
        </p:spPr>
        <p:txBody>
          <a:bodyPr/>
          <a:lstStyle/>
          <a:p>
            <a:pPr lvl="0"/>
            <a:endParaRPr lang="hr-HR" noProof="0" smtClean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1408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17033" y="1600204"/>
            <a:ext cx="10871200" cy="4525963"/>
          </a:xfrm>
        </p:spPr>
        <p:txBody>
          <a:bodyPr/>
          <a:lstStyle/>
          <a:p>
            <a:pPr lvl="0"/>
            <a:endParaRPr lang="hr-HR" noProof="0" smtClean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41858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12800" y="228600"/>
            <a:ext cx="10871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7033" y="1600201"/>
            <a:ext cx="53340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354233" y="1600201"/>
            <a:ext cx="53340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7033" y="3938592"/>
            <a:ext cx="53340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54233" y="3938592"/>
            <a:ext cx="53340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6920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29357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70410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06706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244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46872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16886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46959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50304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97437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42961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3772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24292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59563" y="0"/>
            <a:ext cx="10032437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831637" y="1268760"/>
            <a:ext cx="8750763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845429" y="1844825"/>
            <a:ext cx="8750763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3268185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9349" y="16778"/>
            <a:ext cx="11952651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3392" y="2276872"/>
            <a:ext cx="109728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694015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9286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932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899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5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9412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A7EF9-79C1-4D8E-9397-FFA466D7F311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B0A5A-D7C6-444A-9810-116DEA3A5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6686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A7EF9-79C1-4D8E-9397-FFA466D7F311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B0A5A-D7C6-444A-9810-116DEA3A5F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064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Kliknite da biste uredili stil naslova matrice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17033" y="1600204"/>
            <a:ext cx="10871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Kliknite da biste uredili stilove teksta matrice</a:t>
            </a:r>
          </a:p>
          <a:p>
            <a:pPr lvl="1"/>
            <a:r>
              <a:rPr lang="en-US" smtClean="0"/>
              <a:t>Druga razina</a:t>
            </a:r>
          </a:p>
          <a:p>
            <a:pPr lvl="2"/>
            <a:r>
              <a:rPr lang="en-US" smtClean="0"/>
              <a:t>Treća razina</a:t>
            </a:r>
          </a:p>
          <a:p>
            <a:pPr lvl="3"/>
            <a:r>
              <a:rPr lang="en-US" smtClean="0"/>
              <a:t>Četvrta razina</a:t>
            </a:r>
          </a:p>
          <a:p>
            <a:pPr lvl="4"/>
            <a:r>
              <a:rPr lang="en-US" smtClean="0"/>
              <a:t>Peta razina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4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6" y="6248404"/>
            <a:ext cx="7228417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279525"/>
            <a:ext cx="711200" cy="228600"/>
          </a:xfrm>
          <a:prstGeom prst="rect">
            <a:avLst/>
          </a:prstGeom>
          <a:solidFill>
            <a:srgbClr val="DD8047"/>
          </a:solidFill>
          <a:ln w="50800" cap="rnd" cmpd="dbl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87400" y="1279525"/>
            <a:ext cx="11404601" cy="228600"/>
          </a:xfrm>
          <a:prstGeom prst="rect">
            <a:avLst/>
          </a:prstGeom>
          <a:solidFill>
            <a:srgbClr val="94B6D2"/>
          </a:solidFill>
          <a:ln w="50800" cap="rnd" cmpd="dbl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6030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>
          <a:solidFill>
            <a:schemeClr val="tx1"/>
          </a:solidFill>
          <a:latin typeface="+mn-lt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28E6A"/>
        </a:buClr>
        <a:buSzPct val="7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956251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5pPr>
      <a:lvl6pPr marL="2286000" indent="-228600" algn="l" rtl="0" eaLnBrk="0" fontAlgn="base" hangingPunct="0">
        <a:spcBef>
          <a:spcPts val="400"/>
        </a:spcBef>
        <a:spcAft>
          <a:spcPct val="0"/>
        </a:spcAft>
        <a:buClr>
          <a:srgbClr val="956251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6pPr>
      <a:lvl7pPr marL="2743200" indent="-228600" algn="l" rtl="0" eaLnBrk="0" fontAlgn="base" hangingPunct="0">
        <a:spcBef>
          <a:spcPts val="400"/>
        </a:spcBef>
        <a:spcAft>
          <a:spcPct val="0"/>
        </a:spcAft>
        <a:buClr>
          <a:srgbClr val="956251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7pPr>
      <a:lvl8pPr marL="3200400" indent="-228600" algn="l" rtl="0" eaLnBrk="0" fontAlgn="base" hangingPunct="0">
        <a:spcBef>
          <a:spcPts val="400"/>
        </a:spcBef>
        <a:spcAft>
          <a:spcPct val="0"/>
        </a:spcAft>
        <a:buClr>
          <a:srgbClr val="956251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8pPr>
      <a:lvl9pPr marL="3657600" indent="-228600" algn="l" rtl="0" eaLnBrk="0" fontAlgn="base" hangingPunct="0">
        <a:spcBef>
          <a:spcPts val="400"/>
        </a:spcBef>
        <a:spcAft>
          <a:spcPct val="0"/>
        </a:spcAft>
        <a:buClr>
          <a:srgbClr val="956251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A7EF9-79C1-4D8E-9397-FFA466D7F3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B0A5A-D7C6-444A-9810-116DEA3A5F3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421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735" r:id="rId12"/>
    <p:sldLayoutId id="214748373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72924" y="1267951"/>
            <a:ext cx="10515600" cy="1325563"/>
          </a:xfrm>
        </p:spPr>
        <p:txBody>
          <a:bodyPr/>
          <a:lstStyle/>
          <a:p>
            <a:pPr algn="ctr"/>
            <a:r>
              <a:rPr lang="hr-HR" dirty="0" smtClean="0"/>
              <a:t>ODGOJ </a:t>
            </a:r>
            <a:r>
              <a:rPr lang="hr-HR" dirty="0" smtClean="0"/>
              <a:t>I OBRAZOVANJU UČENIKA S TEŠKOĆAMA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736712" y="5031813"/>
            <a:ext cx="3641203" cy="813403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Robert Cimperman</a:t>
            </a:r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Vrednovanje Osobnog kurikuluma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Na temelju vrednovanja usvojenosti odgojno-obrazovnih ishoda i očekivanja te na temelju procjene iskustva učenika, učitelja i roditelja s provedbom osobnog kurikuluma, moguće je revidirati OK.</a:t>
            </a:r>
          </a:p>
          <a:p>
            <a:pPr>
              <a:buNone/>
            </a:pPr>
            <a:r>
              <a:rPr lang="hr-HR" dirty="0" smtClean="0"/>
              <a:t>Uspješnost provedbe Osobnog kurikuluma vrednuje periodički tijekom školske godine Tim za podršku i sam učenik ovisno o dobi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15" y="0"/>
            <a:ext cx="10032437" cy="1069514"/>
          </a:xfrm>
        </p:spPr>
        <p:txBody>
          <a:bodyPr>
            <a:normAutofit/>
          </a:bodyPr>
          <a:lstStyle/>
          <a:p>
            <a:r>
              <a:rPr lang="hr-HR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PRILAGODBA KURIKULUMA</a:t>
            </a:r>
            <a:endParaRPr lang="hr-HR" b="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73934" y="1412777"/>
            <a:ext cx="10998663" cy="4147865"/>
          </a:xfrm>
          <a:solidFill>
            <a:schemeClr val="bg1"/>
          </a:solidFill>
        </p:spPr>
        <p:txBody>
          <a:bodyPr/>
          <a:lstStyle/>
          <a:p>
            <a:pPr algn="ctr"/>
            <a:endParaRPr lang="hr-HR" sz="2000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3200" b="1" dirty="0" err="1" smtClean="0">
                <a:solidFill>
                  <a:schemeClr val="bg1">
                    <a:lumMod val="50000"/>
                  </a:schemeClr>
                </a:solidFill>
              </a:rPr>
              <a:t>odgojno-obrazovnih</a:t>
            </a:r>
            <a:r>
              <a:rPr lang="en-US" sz="32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hr-HR" sz="3200" b="1" dirty="0" smtClean="0">
                <a:solidFill>
                  <a:schemeClr val="bg1">
                    <a:lumMod val="50000"/>
                  </a:schemeClr>
                </a:solidFill>
              </a:rPr>
              <a:t>ishoda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r-HR" sz="3200" b="1" dirty="0" smtClean="0">
                <a:solidFill>
                  <a:schemeClr val="bg1">
                    <a:lumMod val="50000"/>
                  </a:schemeClr>
                </a:solidFill>
              </a:rPr>
              <a:t>pristupa </a:t>
            </a:r>
            <a:r>
              <a:rPr lang="hr-HR" sz="3200" b="1" dirty="0">
                <a:solidFill>
                  <a:schemeClr val="bg1">
                    <a:lumMod val="50000"/>
                  </a:schemeClr>
                </a:solidFill>
              </a:rPr>
              <a:t>učenja i poučavanja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r-HR" sz="3200" b="1" dirty="0" smtClean="0">
                <a:solidFill>
                  <a:schemeClr val="bg1">
                    <a:lumMod val="50000"/>
                  </a:schemeClr>
                </a:solidFill>
              </a:rPr>
              <a:t>vrednovanja odgojno-obrazovnih </a:t>
            </a:r>
            <a:r>
              <a:rPr lang="hr-HR" sz="3200" b="1" dirty="0">
                <a:solidFill>
                  <a:schemeClr val="bg1">
                    <a:lumMod val="50000"/>
                  </a:schemeClr>
                </a:solidFill>
              </a:rPr>
              <a:t>ishoda </a:t>
            </a:r>
            <a:endParaRPr lang="hr-HR" sz="3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884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39" y="199246"/>
            <a:ext cx="10032437" cy="1069514"/>
          </a:xfrm>
        </p:spPr>
        <p:txBody>
          <a:bodyPr>
            <a:normAutofit/>
          </a:bodyPr>
          <a:lstStyle/>
          <a:p>
            <a:r>
              <a:rPr lang="hr-HR" b="0" dirty="0">
                <a:solidFill>
                  <a:schemeClr val="tx1"/>
                </a:solidFill>
                <a:latin typeface="Calibri" panose="020F0502020204030204" pitchFamily="34" charset="0"/>
              </a:rPr>
              <a:t>PRILAGODBA KURIKULUMA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7" y="1268760"/>
            <a:ext cx="8750763" cy="460648"/>
          </a:xfrm>
        </p:spPr>
        <p:txBody>
          <a:bodyPr>
            <a:normAutofit lnSpcReduction="10000"/>
          </a:bodyPr>
          <a:lstStyle/>
          <a:p>
            <a:pPr algn="ctr"/>
            <a:r>
              <a:rPr lang="hr-HR" sz="2800" dirty="0" smtClean="0">
                <a:solidFill>
                  <a:schemeClr val="tx1"/>
                </a:solidFill>
              </a:rPr>
              <a:t>Razumne prilagodbe</a:t>
            </a:r>
            <a:endParaRPr lang="hr-HR" sz="28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527381" y="2177480"/>
            <a:ext cx="9264352" cy="4680520"/>
          </a:xfrm>
          <a:solidFill>
            <a:schemeClr val="bg1"/>
          </a:solidFill>
        </p:spPr>
        <p:txBody>
          <a:bodyPr/>
          <a:lstStyle/>
          <a:p>
            <a:r>
              <a:rPr lang="hr-HR" sz="2000" dirty="0">
                <a:solidFill>
                  <a:schemeClr val="tx1"/>
                </a:solidFill>
              </a:rPr>
              <a:t>a) </a:t>
            </a:r>
            <a:r>
              <a:rPr lang="hr-HR" sz="2000" b="1" dirty="0" smtClean="0">
                <a:solidFill>
                  <a:schemeClr val="tx1"/>
                </a:solidFill>
              </a:rPr>
              <a:t>vrsta </a:t>
            </a:r>
            <a:r>
              <a:rPr lang="hr-HR" sz="2000" b="1" dirty="0">
                <a:solidFill>
                  <a:schemeClr val="tx1"/>
                </a:solidFill>
              </a:rPr>
              <a:t>i stupanj teškoće</a:t>
            </a:r>
          </a:p>
          <a:p>
            <a:r>
              <a:rPr lang="hr-HR" sz="2000" dirty="0">
                <a:solidFill>
                  <a:schemeClr val="tx1"/>
                </a:solidFill>
              </a:rPr>
              <a:t>b) </a:t>
            </a:r>
            <a:r>
              <a:rPr lang="hr-HR" sz="2000" dirty="0" smtClean="0">
                <a:solidFill>
                  <a:schemeClr val="tx1"/>
                </a:solidFill>
              </a:rPr>
              <a:t>učenikovi </a:t>
            </a:r>
            <a:r>
              <a:rPr lang="hr-HR" sz="2000" b="1" dirty="0" smtClean="0">
                <a:solidFill>
                  <a:schemeClr val="tx1"/>
                </a:solidFill>
              </a:rPr>
              <a:t>potencijali </a:t>
            </a:r>
            <a:r>
              <a:rPr lang="hr-HR" sz="2000" b="1" dirty="0">
                <a:solidFill>
                  <a:schemeClr val="tx1"/>
                </a:solidFill>
              </a:rPr>
              <a:t>i jake strane</a:t>
            </a:r>
          </a:p>
          <a:p>
            <a:r>
              <a:rPr lang="hr-HR" sz="2000" dirty="0">
                <a:solidFill>
                  <a:schemeClr val="tx1"/>
                </a:solidFill>
              </a:rPr>
              <a:t>c) </a:t>
            </a:r>
            <a:r>
              <a:rPr lang="hr-HR" sz="2000" b="1" dirty="0">
                <a:solidFill>
                  <a:schemeClr val="tx1"/>
                </a:solidFill>
              </a:rPr>
              <a:t>motiviranost </a:t>
            </a:r>
            <a:r>
              <a:rPr lang="hr-HR" sz="2000" dirty="0">
                <a:solidFill>
                  <a:schemeClr val="tx1"/>
                </a:solidFill>
              </a:rPr>
              <a:t>učenika za učenje i prihvaćanje prilagodba</a:t>
            </a:r>
          </a:p>
          <a:p>
            <a:r>
              <a:rPr lang="hr-HR" sz="2000" dirty="0">
                <a:solidFill>
                  <a:schemeClr val="tx1"/>
                </a:solidFill>
              </a:rPr>
              <a:t>d) </a:t>
            </a:r>
            <a:r>
              <a:rPr lang="hr-HR" sz="2000" dirty="0" smtClean="0">
                <a:solidFill>
                  <a:schemeClr val="tx1"/>
                </a:solidFill>
              </a:rPr>
              <a:t>utjecaji na: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2000" dirty="0" smtClean="0">
                <a:solidFill>
                  <a:schemeClr val="tx1"/>
                </a:solidFill>
              </a:rPr>
              <a:t>ostvarivanje odgojno-obrazovnih </a:t>
            </a:r>
            <a:r>
              <a:rPr lang="hr-HR" sz="2000" dirty="0">
                <a:solidFill>
                  <a:schemeClr val="tx1"/>
                </a:solidFill>
              </a:rPr>
              <a:t>ishoda, </a:t>
            </a:r>
            <a:endParaRPr lang="hr-HR" sz="20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r-HR" sz="2000" dirty="0" smtClean="0">
                <a:solidFill>
                  <a:schemeClr val="tx1"/>
                </a:solidFill>
              </a:rPr>
              <a:t>sposobnost </a:t>
            </a:r>
            <a:r>
              <a:rPr lang="hr-HR" sz="2000" dirty="0">
                <a:solidFill>
                  <a:schemeClr val="tx1"/>
                </a:solidFill>
              </a:rPr>
              <a:t>sudjelovanja učenika u </a:t>
            </a:r>
            <a:r>
              <a:rPr lang="hr-HR" sz="2000" dirty="0" smtClean="0">
                <a:solidFill>
                  <a:schemeClr val="tx1"/>
                </a:solidFill>
              </a:rPr>
              <a:t>učenju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2000" dirty="0" smtClean="0">
                <a:solidFill>
                  <a:schemeClr val="tx1"/>
                </a:solidFill>
              </a:rPr>
              <a:t>njegovu neovisnost</a:t>
            </a:r>
          </a:p>
          <a:p>
            <a:r>
              <a:rPr lang="hr-HR" sz="2000" dirty="0" smtClean="0">
                <a:solidFill>
                  <a:schemeClr val="tx1"/>
                </a:solidFill>
              </a:rPr>
              <a:t>e</a:t>
            </a:r>
            <a:r>
              <a:rPr lang="hr-HR" sz="2000" dirty="0">
                <a:solidFill>
                  <a:schemeClr val="tx1"/>
                </a:solidFill>
              </a:rPr>
              <a:t>) </a:t>
            </a:r>
            <a:r>
              <a:rPr lang="hr-HR" sz="2000" b="1" dirty="0" smtClean="0">
                <a:solidFill>
                  <a:schemeClr val="tx1"/>
                </a:solidFill>
              </a:rPr>
              <a:t>omjer</a:t>
            </a:r>
            <a:r>
              <a:rPr lang="hr-HR" sz="2000" dirty="0" smtClean="0">
                <a:solidFill>
                  <a:schemeClr val="tx1"/>
                </a:solidFill>
              </a:rPr>
              <a:t> financijskog ulaganja i dobrobiti</a:t>
            </a:r>
            <a:endParaRPr lang="hr-HR" sz="2000" dirty="0">
              <a:solidFill>
                <a:schemeClr val="tx1"/>
              </a:solidFill>
            </a:endParaRPr>
          </a:p>
          <a:p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193" y="3573016"/>
            <a:ext cx="3564481" cy="28529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1127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2">
                    <a:lumMod val="10000"/>
                  </a:schemeClr>
                </a:solidFill>
              </a:rPr>
              <a:t>Prilagodbe kurikuluma </a:t>
            </a:r>
            <a:endParaRPr lang="hr-H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2">
                    <a:lumMod val="10000"/>
                  </a:schemeClr>
                </a:solidFill>
              </a:rPr>
              <a:t>Vrste prilagodbi</a:t>
            </a:r>
            <a:r>
              <a:rPr lang="hr-HR" dirty="0" smtClean="0"/>
              <a:t>: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563336" y="1868271"/>
            <a:ext cx="8750763" cy="4147865"/>
          </a:xfrm>
          <a:solidFill>
            <a:schemeClr val="bg1"/>
          </a:solidFill>
        </p:spPr>
        <p:txBody>
          <a:bodyPr/>
          <a:lstStyle/>
          <a:p>
            <a:endParaRPr lang="hr-HR" sz="2000" b="1" dirty="0">
              <a:solidFill>
                <a:schemeClr val="tx1"/>
              </a:solidFill>
            </a:endParaRPr>
          </a:p>
          <a:p>
            <a:r>
              <a:rPr lang="hr-HR" sz="2000" b="1" dirty="0" smtClean="0">
                <a:solidFill>
                  <a:schemeClr val="tx1"/>
                </a:solidFill>
              </a:rPr>
              <a:t>Prilagodbe postupaka učenja </a:t>
            </a:r>
            <a:r>
              <a:rPr lang="hr-HR" sz="2000" b="1" dirty="0">
                <a:solidFill>
                  <a:schemeClr val="tx1"/>
                </a:solidFill>
              </a:rPr>
              <a:t>i poučavanja</a:t>
            </a:r>
          </a:p>
          <a:p>
            <a:pPr lvl="0"/>
            <a:endParaRPr lang="hr-HR" dirty="0" smtClean="0"/>
          </a:p>
          <a:p>
            <a:pPr lvl="0"/>
            <a:r>
              <a:rPr lang="hr-HR" dirty="0" smtClean="0"/>
              <a:t>.</a:t>
            </a:r>
            <a:endParaRPr lang="hr-HR" dirty="0"/>
          </a:p>
          <a:p>
            <a:endParaRPr lang="hr-HR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1783010765"/>
              </p:ext>
            </p:extLst>
          </p:nvPr>
        </p:nvGraphicFramePr>
        <p:xfrm>
          <a:off x="978253" y="2816536"/>
          <a:ext cx="8128000" cy="289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4671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2">
                    <a:lumMod val="10000"/>
                  </a:schemeClr>
                </a:solidFill>
              </a:rPr>
              <a:t>PRILAGODBE</a:t>
            </a:r>
            <a:endParaRPr lang="hr-H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176" y="1346913"/>
            <a:ext cx="8750763" cy="460648"/>
          </a:xfrm>
        </p:spPr>
        <p:txBody>
          <a:bodyPr>
            <a:normAutofit lnSpcReduction="10000"/>
          </a:bodyPr>
          <a:lstStyle/>
          <a:p>
            <a:pPr algn="ctr"/>
            <a:r>
              <a:rPr lang="hr-HR" sz="2800" dirty="0" smtClean="0">
                <a:solidFill>
                  <a:schemeClr val="tx1"/>
                </a:solidFill>
              </a:rPr>
              <a:t>Ostale vrste prilagodbi</a:t>
            </a:r>
            <a:endParaRPr lang="hr-HR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xmlns="" val="1354007228"/>
              </p:ext>
            </p:extLst>
          </p:nvPr>
        </p:nvGraphicFramePr>
        <p:xfrm>
          <a:off x="992555" y="1930644"/>
          <a:ext cx="8752417" cy="4148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94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2">
                    <a:lumMod val="10000"/>
                  </a:schemeClr>
                </a:solidFill>
              </a:rPr>
              <a:t>PRILAGODBE</a:t>
            </a:r>
            <a:endParaRPr lang="hr-H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606" y="1206237"/>
            <a:ext cx="8750763" cy="460648"/>
          </a:xfrm>
        </p:spPr>
        <p:txBody>
          <a:bodyPr>
            <a:normAutofit lnSpcReduction="10000"/>
          </a:bodyPr>
          <a:lstStyle/>
          <a:p>
            <a:pPr algn="ctr"/>
            <a:r>
              <a:rPr lang="hr-HR" sz="2800" dirty="0" smtClean="0">
                <a:solidFill>
                  <a:schemeClr val="tx1"/>
                </a:solidFill>
              </a:rPr>
              <a:t>I JOŠ:</a:t>
            </a:r>
            <a:endParaRPr lang="hr-HR" sz="28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2454661" y="1696331"/>
            <a:ext cx="5860909" cy="4818434"/>
          </a:xfrm>
          <a:solidFill>
            <a:schemeClr val="bg1"/>
          </a:solidFill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hr-HR" sz="2000" b="1" dirty="0">
                <a:solidFill>
                  <a:schemeClr val="tx1"/>
                </a:solidFill>
              </a:rPr>
              <a:t>Prilagodba tempa učenja i poučavanja </a:t>
            </a:r>
            <a:endParaRPr lang="hr-HR" sz="2000" b="1" dirty="0" smtClean="0">
              <a:solidFill>
                <a:schemeClr val="tx1"/>
              </a:solidFill>
            </a:endParaRPr>
          </a:p>
          <a:p>
            <a:r>
              <a:rPr lang="hr-HR" sz="2000" b="1" dirty="0">
                <a:solidFill>
                  <a:schemeClr val="tx1"/>
                </a:solidFill>
              </a:rPr>
              <a:t> </a:t>
            </a:r>
            <a:r>
              <a:rPr lang="hr-HR" sz="2000" b="1" dirty="0" smtClean="0">
                <a:solidFill>
                  <a:schemeClr val="tx1"/>
                </a:solidFill>
              </a:rPr>
              <a:t>    </a:t>
            </a:r>
            <a:r>
              <a:rPr lang="hr-HR" sz="2000" dirty="0" smtClean="0">
                <a:solidFill>
                  <a:schemeClr val="tx1"/>
                </a:solidFill>
              </a:rPr>
              <a:t>sporiji </a:t>
            </a:r>
            <a:r>
              <a:rPr lang="hr-HR" sz="2000" dirty="0">
                <a:solidFill>
                  <a:schemeClr val="tx1"/>
                </a:solidFill>
              </a:rPr>
              <a:t>prolaz kroz </a:t>
            </a:r>
            <a:r>
              <a:rPr lang="hr-HR" sz="2000" dirty="0" smtClean="0">
                <a:solidFill>
                  <a:schemeClr val="tx1"/>
                </a:solidFill>
              </a:rPr>
              <a:t>kurikulum</a:t>
            </a:r>
          </a:p>
          <a:p>
            <a:endParaRPr lang="hr-HR" sz="2000" dirty="0">
              <a:solidFill>
                <a:schemeClr val="tx1"/>
              </a:solidFill>
            </a:endParaRPr>
          </a:p>
          <a:p>
            <a:endParaRPr lang="hr-HR" sz="2000" dirty="0" smtClean="0">
              <a:solidFill>
                <a:schemeClr val="tx1"/>
              </a:solidFill>
            </a:endParaRPr>
          </a:p>
          <a:p>
            <a:endParaRPr lang="hr-HR" sz="2000" b="1" dirty="0" smtClean="0">
              <a:solidFill>
                <a:schemeClr val="tx1"/>
              </a:solidFill>
            </a:endParaRPr>
          </a:p>
          <a:p>
            <a:endParaRPr lang="hr-HR" sz="2000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hr-HR" sz="2000" b="1" dirty="0" smtClean="0">
                <a:solidFill>
                  <a:schemeClr val="tx1"/>
                </a:solidFill>
              </a:rPr>
              <a:t>Privremeni oblici  obrazovanja</a:t>
            </a:r>
          </a:p>
          <a:p>
            <a:pPr marL="342900" indent="-342900">
              <a:buFont typeface="Arial" pitchFamily="34" charset="0"/>
              <a:buChar char="•"/>
            </a:pPr>
            <a:endParaRPr lang="hr-HR" sz="2000" b="1" dirty="0" smtClean="0">
              <a:solidFill>
                <a:schemeClr val="tx1"/>
              </a:solidFill>
            </a:endParaRPr>
          </a:p>
          <a:p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52792" y="2447673"/>
            <a:ext cx="2854427" cy="13792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75168" y="4487496"/>
            <a:ext cx="381000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200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Prilagodbe vrednovanja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28240" y="1617280"/>
            <a:ext cx="10515600" cy="4945566"/>
          </a:xfrm>
        </p:spPr>
        <p:txBody>
          <a:bodyPr>
            <a:normAutofit/>
          </a:bodyPr>
          <a:lstStyle/>
          <a:p>
            <a:r>
              <a:rPr lang="hr-HR" dirty="0" smtClean="0"/>
              <a:t>Učenici s teškoćama imaju pravo na određene prilagodbe vrednovanja kako bi bili u prilici pokazati svoja znanja, vještine i stavove koje su stekli </a:t>
            </a:r>
          </a:p>
          <a:p>
            <a:r>
              <a:rPr lang="hr-HR" dirty="0" smtClean="0"/>
              <a:t>Vrste prilagodbi razlikovat će se ovisno o specifičnim potrebama pojedinog učenika, odnosno ovisno o vrsti i stupnju teškoće koju učenik ima.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Prilagodbe vrednovanja se dijele na: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Vrednovanje usvojenosti oo ishoda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Prilagodbe postupaka vrednovanja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Prilagodbe vrednovanja usvojenosti odgojno-obrazovnih ishoda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2277038"/>
            <a:ext cx="10515600" cy="3683924"/>
          </a:xfrm>
        </p:spPr>
        <p:txBody>
          <a:bodyPr/>
          <a:lstStyle/>
          <a:p>
            <a:r>
              <a:rPr lang="hr-HR" dirty="0" smtClean="0"/>
              <a:t>Ako su za učenika posebno definirani odgojno-obrazovni ishodi unutar osobnog kurikuluma za određeni nastavni predmet, postignuća će se vrednovati </a:t>
            </a:r>
            <a:r>
              <a:rPr lang="hr-HR" b="1" dirty="0" smtClean="0"/>
              <a:t>sukladno postavljenim ishodima</a:t>
            </a:r>
            <a:r>
              <a:rPr lang="hr-HR" dirty="0" smtClean="0"/>
              <a:t> u osobnom kurikulumu.</a:t>
            </a:r>
            <a:endParaRPr lang="hr-H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Prilagodbe postupaka vrednovanja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Osim prilagodbi odgojno-obrazovnih ishoda čija usvojenost se vrednuje, prilagodbe uključuju i prilagodbe postupaka vrednovanja.</a:t>
            </a:r>
          </a:p>
          <a:p>
            <a:pPr>
              <a:buNone/>
            </a:pPr>
            <a:r>
              <a:rPr lang="hr-HR" dirty="0" smtClean="0"/>
              <a:t>Moguće prilagodbe postupaka vrednovanja su sljedeće:</a:t>
            </a:r>
          </a:p>
          <a:p>
            <a:pPr>
              <a:buNone/>
            </a:pPr>
            <a:r>
              <a:rPr lang="hr-HR" dirty="0" smtClean="0"/>
              <a:t>a) Prilagodbe procesa vrednovanja</a:t>
            </a:r>
          </a:p>
          <a:p>
            <a:pPr>
              <a:buNone/>
            </a:pPr>
            <a:r>
              <a:rPr lang="hr-HR" dirty="0" smtClean="0"/>
              <a:t>b) Prilagodbe ispitnih materijala i sredstava</a:t>
            </a:r>
          </a:p>
          <a:p>
            <a:pPr>
              <a:buNone/>
            </a:pPr>
            <a:r>
              <a:rPr lang="hr-HR" dirty="0" smtClean="0"/>
              <a:t>c) Prilagodbe metoda vrednovanja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Prilagodbe procesa vrednovanja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dirty="0" smtClean="0"/>
              <a:t>prilagodbe trajanja ispitnih situacija: npr. duže vrijeme usmenog izlaganja (npr. zbog prisutnih jezično-govorno-glasovnih teškoća) ili duže vrijeme pisanja (npr. zbog teškoća u pisanju, leksičkom baratanju, gramatičko-pravopisnom izrazu, poremećaja pažnje),</a:t>
            </a:r>
          </a:p>
          <a:p>
            <a:pPr lvl="0"/>
            <a:r>
              <a:rPr lang="hr-HR" dirty="0" smtClean="0"/>
              <a:t>korištenje stanki (npr. zamora ruku, dugotrajnog sjedenja, zbog bržeg zamaranja, nedostatka dugotrajnije pažnje, smanjenja stresa),</a:t>
            </a:r>
          </a:p>
          <a:p>
            <a:pPr lvl="0"/>
            <a:r>
              <a:rPr lang="hr-HR" dirty="0" smtClean="0"/>
              <a:t>mogućnost korištenja pomagala i nove tehnologije (npr. korištenje računala za čitanje, pisanje, crtanje, elektroničke bilježnice, tableta, kalkulatora za računanje, fiksiranih podloga itd.),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Shape 164"/>
          <p:cNvPicPr preferRelativeResize="0"/>
          <p:nvPr/>
        </p:nvPicPr>
        <p:blipFill>
          <a:blip r:embed="rId3" cstate="print"/>
          <a:stretch>
            <a:fillRect/>
          </a:stretch>
        </p:blipFill>
        <p:spPr>
          <a:xfrm>
            <a:off x="5651469" y="215621"/>
            <a:ext cx="6086799" cy="64267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Prilagodbe procesa vrednovanja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dirty="0" smtClean="0"/>
              <a:t>pomoć druge osobe u izvođenju aktivnosti (čitanje, pisanje, crtanje, lijepljenje po uputi itd. na način da ta pomoć ne utječe na objektivnost procjene stvarno stečenih znanja, vještina i stavova učenika), </a:t>
            </a:r>
          </a:p>
          <a:p>
            <a:pPr lvl="0"/>
            <a:r>
              <a:rPr lang="hr-HR" dirty="0" smtClean="0"/>
              <a:t>fleksibilnost u polaganju ispita (samo ujutro, samo popodne, po dogovoru),</a:t>
            </a:r>
          </a:p>
          <a:p>
            <a:pPr lvl="0"/>
            <a:r>
              <a:rPr lang="hr-HR" dirty="0" smtClean="0"/>
              <a:t>promijenjene uvjete ispitivanja (promjena mjesto sjedenja zbog ometajućih podražaja, promjena prostorije zbog stresa odgovaranja pred grupom), </a:t>
            </a:r>
          </a:p>
          <a:p>
            <a:r>
              <a:rPr lang="hr-HR" dirty="0" smtClean="0"/>
              <a:t>motivirajuće usmjeravanje (hrabrenje, poticanje) itd.</a:t>
            </a:r>
            <a:endParaRPr lang="hr-H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Prilagodbe ispitnih materijala i sredstava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dirty="0" smtClean="0"/>
              <a:t>drugačiji format pitanja (umjesto usmeno postaviti pitanje pismeno ili obrnuto, znakovno), </a:t>
            </a:r>
          </a:p>
          <a:p>
            <a:pPr lvl="0"/>
            <a:r>
              <a:rPr lang="hr-HR" dirty="0" smtClean="0"/>
              <a:t>manji broj zadataka (ostaviti one koji dobro reprezentiraju ključno i važno znanje i vještine ili podijeliti niz zadataka u vremenskim razmacima), </a:t>
            </a:r>
          </a:p>
          <a:p>
            <a:r>
              <a:rPr lang="hr-HR" dirty="0" smtClean="0"/>
              <a:t>drugačije postavljeni zadaci (razdijeljeni po koracima, zadaci alternativnog tipa umjesto višestrukog izbora, povezivanja, sređivanja ili dopunjavanja itd., s uvođenjem perceptivne podrške), </a:t>
            </a:r>
          </a:p>
          <a:p>
            <a:pPr lvl="0"/>
            <a:endParaRPr lang="hr-HR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Prilagodbe ispitnih materijala i sredstava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r-HR" dirty="0" smtClean="0"/>
              <a:t>uporabu prilagođenih ispitnih materijala i sredstava (uvećani formati papira, nereflektirajuće podloge za čitanje i pisanje, sredstva pročišćena od detalja, pojačanih kontura), </a:t>
            </a:r>
          </a:p>
          <a:p>
            <a:pPr lvl="0"/>
            <a:r>
              <a:rPr lang="hr-HR" dirty="0" smtClean="0"/>
              <a:t>drugačije pripremljen tekst ispita (sažet i/ili jezično pojednostavljen s jasnim izravnim uputama, tekst organiziran po manjim označenim cjelinama/ odlomcima, vizualno podržan, s pojačanim ili uvećanim tiskom, povećanih proreda, tekst zamijenjen zvučnom snimkom ili čitanjem druge osobe), </a:t>
            </a:r>
          </a:p>
          <a:p>
            <a:r>
              <a:rPr lang="hr-HR" dirty="0" smtClean="0"/>
              <a:t>drugačiji format odgovaranja (npr. diktiranje odgovora osobi koja ih zapisuje, zamjena duljih ispitnih pitanja esejskog tipa zadacima objektivnog tipa koji zahtijevaju kraće odgovore) itd.</a:t>
            </a:r>
            <a:endParaRPr lang="hr-H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Prilagodbe metoda vrednovanja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dirty="0" smtClean="0"/>
              <a:t>prilagodbe u usmenom ispitivanju (ispitna pitanja izravna i jasno jednoznačno, moguće odgovaranje na alternativna pitanja, poticanje putem plana govorenja uz zornu podršku, bez procjenjivanja grešaka u govoru izazvanih teškoćom učenika), </a:t>
            </a:r>
          </a:p>
          <a:p>
            <a:pPr lvl="0"/>
            <a:r>
              <a:rPr lang="hr-HR" dirty="0" smtClean="0"/>
              <a:t>prilagodbe u pismenom ispitivanju (mogućnost upoznavanja s pitanjima ispita unaprijed, smanjenje zahtjeva u odnosu na količinu pisanja, npr. eseja, davanje plana pisanja, mogućnost korištenja rječnika, bez ocjenjivanja samih teškoća učenika koje ne predstavljaju rezultat ishoda),</a:t>
            </a:r>
          </a:p>
          <a:p>
            <a:r>
              <a:rPr lang="hr-HR" dirty="0" smtClean="0"/>
              <a:t>prilagodbe u praktičnom radu (mogućnost dodatnog vremena za rad i stanke za odmor, dodatnog vremena za grupu ukoliko se radi o suradničkim zadacima, podrška pomoćnika u nastavi, dostupnost prilagođenih alata i pomagala, mogućnost opisa načina izvršavanja zadatka umjesto izvođenja zadatka) itd.</a:t>
            </a:r>
            <a:endParaRPr lang="hr-H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DODATAK SVJEDODŽBI</a:t>
            </a:r>
            <a:endParaRPr lang="hr-HR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7382" y="1772816"/>
            <a:ext cx="10543729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Calibri" panose="020F0502020204030204" pitchFamily="34" charset="0"/>
              </a:rPr>
              <a:t>Samo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</a:rPr>
              <a:t>za</a:t>
            </a:r>
            <a:r>
              <a:rPr lang="en-US" sz="2400" dirty="0" smtClean="0">
                <a:latin typeface="Calibri" panose="020F0502020204030204" pitchFamily="34" charset="0"/>
              </a:rPr>
              <a:t> u</a:t>
            </a:r>
            <a:r>
              <a:rPr lang="hr-HR" sz="2400" dirty="0" err="1" smtClean="0">
                <a:latin typeface="Calibri" panose="020F0502020204030204" pitchFamily="34" charset="0"/>
              </a:rPr>
              <a:t>čeni</a:t>
            </a:r>
            <a:r>
              <a:rPr lang="en-US" sz="2400" dirty="0" err="1" smtClean="0">
                <a:latin typeface="Calibri" panose="020F0502020204030204" pitchFamily="34" charset="0"/>
              </a:rPr>
              <a:t>ke</a:t>
            </a:r>
            <a:r>
              <a:rPr lang="hr-HR" sz="2400" dirty="0" smtClean="0">
                <a:latin typeface="Calibri" panose="020F0502020204030204" pitchFamily="34" charset="0"/>
              </a:rPr>
              <a:t> koji </a:t>
            </a:r>
            <a:r>
              <a:rPr lang="hr-HR" sz="2400" dirty="0">
                <a:latin typeface="Calibri" panose="020F0502020204030204" pitchFamily="34" charset="0"/>
              </a:rPr>
              <a:t>se školuju po </a:t>
            </a:r>
            <a:r>
              <a:rPr lang="en-US" sz="2400" dirty="0" smtClean="0">
                <a:latin typeface="Calibri" panose="020F0502020204030204" pitchFamily="34" charset="0"/>
              </a:rPr>
              <a:t>OK s </a:t>
            </a:r>
            <a:r>
              <a:rPr lang="hr-HR" sz="2400" dirty="0" err="1" smtClean="0">
                <a:latin typeface="Calibri" panose="020F0502020204030204" pitchFamily="34" charset="0"/>
              </a:rPr>
              <a:t>prilagodb</a:t>
            </a:r>
            <a:r>
              <a:rPr lang="en-US" sz="2400" dirty="0" smtClean="0">
                <a:latin typeface="Calibri" panose="020F0502020204030204" pitchFamily="34" charset="0"/>
              </a:rPr>
              <a:t>om</a:t>
            </a:r>
            <a:r>
              <a:rPr lang="hr-HR" sz="2400" dirty="0" smtClean="0">
                <a:latin typeface="Calibri" panose="020F0502020204030204" pitchFamily="34" charset="0"/>
              </a:rPr>
              <a:t> </a:t>
            </a:r>
            <a:r>
              <a:rPr lang="hr-HR" sz="2400" dirty="0">
                <a:latin typeface="Calibri" panose="020F0502020204030204" pitchFamily="34" charset="0"/>
              </a:rPr>
              <a:t>odgojno-obrazovnih ishoda 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O</a:t>
            </a:r>
            <a:r>
              <a:rPr lang="hr-HR" sz="2400" dirty="0" err="1" smtClean="0">
                <a:latin typeface="Calibri" panose="020F0502020204030204" pitchFamily="34" charset="0"/>
              </a:rPr>
              <a:t>pisuj</a:t>
            </a:r>
            <a:r>
              <a:rPr lang="en-US" sz="2400" dirty="0" smtClean="0">
                <a:latin typeface="Calibri" panose="020F0502020204030204" pitchFamily="34" charset="0"/>
              </a:rPr>
              <a:t>u se</a:t>
            </a:r>
            <a:r>
              <a:rPr lang="hr-HR" sz="2400" dirty="0" smtClean="0">
                <a:latin typeface="Calibri" panose="020F0502020204030204" pitchFamily="34" charset="0"/>
              </a:rPr>
              <a:t> </a:t>
            </a:r>
            <a:r>
              <a:rPr lang="hr-HR" sz="2400" dirty="0">
                <a:latin typeface="Calibri" panose="020F0502020204030204" pitchFamily="34" charset="0"/>
              </a:rPr>
              <a:t>prilagodbe </a:t>
            </a:r>
            <a:r>
              <a:rPr lang="hr-HR" sz="2400" dirty="0" smtClean="0">
                <a:latin typeface="Calibri" panose="020F0502020204030204" pitchFamily="34" charset="0"/>
              </a:rPr>
              <a:t>ishoda </a:t>
            </a:r>
            <a:r>
              <a:rPr lang="hr-HR" sz="2400" dirty="0">
                <a:latin typeface="Calibri" panose="020F0502020204030204" pitchFamily="34" charset="0"/>
              </a:rPr>
              <a:t>u pojedinim predmetima </a:t>
            </a:r>
            <a:r>
              <a:rPr lang="hr-HR" sz="2400" dirty="0" smtClean="0">
                <a:latin typeface="Calibri" panose="020F0502020204030204" pitchFamily="34" charset="0"/>
              </a:rPr>
              <a:t>i </a:t>
            </a:r>
            <a:r>
              <a:rPr lang="hr-HR" sz="2400" dirty="0">
                <a:latin typeface="Calibri" panose="020F0502020204030204" pitchFamily="34" charset="0"/>
              </a:rPr>
              <a:t>daje kvalitativni osvrt na </a:t>
            </a:r>
            <a:r>
              <a:rPr lang="hr-HR" sz="2400" dirty="0" smtClean="0">
                <a:latin typeface="Calibri" panose="020F0502020204030204" pitchFamily="34" charset="0"/>
              </a:rPr>
              <a:t>postignuća </a:t>
            </a:r>
            <a:r>
              <a:rPr lang="hr-HR" sz="2400" dirty="0">
                <a:latin typeface="Calibri" panose="020F0502020204030204" pitchFamily="34" charset="0"/>
              </a:rPr>
              <a:t>i </a:t>
            </a:r>
            <a:r>
              <a:rPr lang="hr-HR" sz="2400" dirty="0" smtClean="0">
                <a:latin typeface="Calibri" panose="020F0502020204030204" pitchFamily="34" charset="0"/>
              </a:rPr>
              <a:t>napredovanje. </a:t>
            </a:r>
            <a:r>
              <a:rPr lang="hr-HR" sz="2400" dirty="0">
                <a:latin typeface="Calibri" panose="020F0502020204030204" pitchFamily="34" charset="0"/>
              </a:rPr>
              <a:t>Poseban je naglasak u osvrtu stavljen na opis postignutih razina kompetencija koje čine odgojno-obrazovne ishode. 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r-HR" sz="2400" dirty="0" smtClean="0">
                <a:latin typeface="Calibri" panose="020F0502020204030204" pitchFamily="34" charset="0"/>
              </a:rPr>
              <a:t>U </a:t>
            </a:r>
            <a:r>
              <a:rPr lang="hr-HR" sz="2400" dirty="0">
                <a:latin typeface="Calibri" panose="020F0502020204030204" pitchFamily="34" charset="0"/>
              </a:rPr>
              <a:t>strukovnom obrazovanju opisuje se razina razvijenosti kompetencija važnih za stjecanje određene kvalifikacije</a:t>
            </a:r>
            <a:r>
              <a:rPr lang="hr-HR" sz="2400" dirty="0" smtClean="0">
                <a:latin typeface="Calibri" panose="020F0502020204030204" pitchFamily="34" charset="0"/>
              </a:rPr>
              <a:t>.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marL="457200" lvl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endParaRPr lang="hr-HR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574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Srednjoškolske kvalifikacije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 strukovnom obrazovanju, opisuje se razina razvijenosti kompetencija važnih za stjecanje određene kvalifikacije.</a:t>
            </a:r>
          </a:p>
          <a:p>
            <a:r>
              <a:rPr lang="hr-HR" b="1" dirty="0" smtClean="0"/>
              <a:t>Cjelovita kvalifikacija sa smanjenim opsegom - </a:t>
            </a:r>
            <a:r>
              <a:rPr lang="hr-HR" dirty="0" smtClean="0"/>
              <a:t>kvaliﬁkacija koja se temelji na osobnim kurikulumima s prilagodbama odgojno-obrazovnih ishoda i pristupa učenja i poučavanja, ali samostalno udovoljava uvjetima za pristupanje odgovarajućem tržištu rada.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3907" y="394062"/>
            <a:ext cx="10515600" cy="1325563"/>
          </a:xfrm>
        </p:spPr>
        <p:txBody>
          <a:bodyPr/>
          <a:lstStyle/>
          <a:p>
            <a:r>
              <a:rPr lang="hr-HR" dirty="0" smtClean="0"/>
              <a:t>Uloga ravnatelja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03476" y="2010820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	Kvaliteta inkluzivne odgojno-obrazovne prakse u pojedinoj odgojno-obrazovnoj ustanovi u znatnoj mjeri ovisi o stručno-pedagoškim kompetencijama ravnatelja, njegovim vrijednosnim načelima koje zastupa te osposobljenosti za vođenje i upravljanje inkluzivnom kulturom vrtića/škole. 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699310" y="1404358"/>
            <a:ext cx="1093324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hr-HR" sz="2800" dirty="0" smtClean="0"/>
              <a:t>poznavati zakonodavstvo kojim se reguliraju prava djece s teškoćama i osoba s invalidnošću</a:t>
            </a:r>
          </a:p>
          <a:p>
            <a:pPr lvl="0">
              <a:buFont typeface="Arial" pitchFamily="34" charset="0"/>
              <a:buChar char="•"/>
            </a:pPr>
            <a:r>
              <a:rPr lang="hr-HR" sz="2800" dirty="0" smtClean="0"/>
              <a:t>poticati razvoj inkluzivne kulture vrtića i škole</a:t>
            </a:r>
          </a:p>
          <a:p>
            <a:pPr lvl="0">
              <a:buFont typeface="Arial" pitchFamily="34" charset="0"/>
              <a:buChar char="•"/>
            </a:pPr>
            <a:r>
              <a:rPr lang="hr-HR" sz="2800" dirty="0" smtClean="0"/>
              <a:t>poticati učinkovitu inkluzivnu odgojno-obrazovnu praksu i politiku na razini ustanove</a:t>
            </a:r>
          </a:p>
          <a:p>
            <a:pPr lvl="0">
              <a:buFont typeface="Arial" pitchFamily="34" charset="0"/>
              <a:buChar char="•"/>
            </a:pPr>
            <a:r>
              <a:rPr lang="hr-HR" sz="2800" dirty="0" smtClean="0"/>
              <a:t>organizirati i pratiti rad tima za podršku</a:t>
            </a:r>
          </a:p>
          <a:p>
            <a:pPr lvl="0">
              <a:buFont typeface="Arial" pitchFamily="34" charset="0"/>
              <a:buChar char="•"/>
            </a:pPr>
            <a:r>
              <a:rPr lang="hr-HR" sz="2800" dirty="0" smtClean="0"/>
              <a:t>davati podršku timu tako da uz pomoć upravnih i stručnih tijela iznalazi primjerene programske, organizacijske, pedagoške i sociološke modele rada</a:t>
            </a:r>
          </a:p>
          <a:p>
            <a:pPr lvl="0">
              <a:buFont typeface="Arial" pitchFamily="34" charset="0"/>
              <a:buChar char="•"/>
            </a:pPr>
            <a:r>
              <a:rPr lang="hr-HR" sz="2800" dirty="0" smtClean="0"/>
              <a:t>surađivati s lokalnom zajednicom radi osiguravanja potrebnih resursa koji će omogućiti kvalitetan odgoj i obrazovanje svih učenika</a:t>
            </a:r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638795" y="325877"/>
            <a:ext cx="10972800" cy="791191"/>
          </a:xfrm>
        </p:spPr>
        <p:txBody>
          <a:bodyPr>
            <a:normAutofit/>
          </a:bodyPr>
          <a:lstStyle/>
          <a:p>
            <a:r>
              <a:rPr lang="hr-HR" dirty="0" smtClean="0"/>
              <a:t>Uloga ravnatelja</a:t>
            </a:r>
            <a:endParaRPr lang="hr-H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stvarati profesionalno okruženje za učenje koje obilježava suradnja, timski rad, refleksivnost i osnaživanje</a:t>
            </a:r>
          </a:p>
          <a:p>
            <a:pPr lvl="0"/>
            <a:r>
              <a:rPr lang="hr-HR" dirty="0" smtClean="0"/>
              <a:t>poticati odgajatelje/učitelje i stručne suradnike za redovito individualno stručno usavršavanje u području </a:t>
            </a:r>
            <a:r>
              <a:rPr lang="hr-HR" dirty="0" err="1" smtClean="0"/>
              <a:t>inkluzivnog</a:t>
            </a:r>
            <a:r>
              <a:rPr lang="hr-HR" dirty="0" smtClean="0"/>
              <a:t> odgoja i obrazovanja</a:t>
            </a:r>
          </a:p>
          <a:p>
            <a:pPr lvl="0"/>
            <a:r>
              <a:rPr lang="hr-HR" dirty="0" smtClean="0"/>
              <a:t>osigurati da je perspektiva djece i učenika, obitelji i zajednice u središtu interesa</a:t>
            </a:r>
          </a:p>
          <a:p>
            <a:pPr lvl="0"/>
            <a:r>
              <a:rPr lang="hr-HR" dirty="0" smtClean="0"/>
              <a:t>poznavati neke specifičnosti u učenju i ponašanju kod djece i učenika s teškoćama te kako se one mogu odraziti na odgoj i obrazovanje učenika.</a:t>
            </a:r>
          </a:p>
          <a:p>
            <a:endParaRPr lang="hr-HR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061271" y="580520"/>
            <a:ext cx="5021225" cy="7911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Uloga ravnatelja</a:t>
            </a:r>
            <a:endParaRPr kumimoji="0" lang="hr-H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7702" y="1772816"/>
            <a:ext cx="6240693" cy="1069514"/>
          </a:xfrm>
        </p:spPr>
        <p:txBody>
          <a:bodyPr/>
          <a:lstStyle/>
          <a:p>
            <a:pPr algn="l"/>
            <a:r>
              <a:rPr lang="en-US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HVALA NA PAŽNJI!</a:t>
            </a:r>
            <a:endParaRPr lang="hr-HR" b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51851" y="3140969"/>
            <a:ext cx="2735735" cy="2310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2647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Glavne značajke okvira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Rano utvrđivanje teškoće</a:t>
            </a:r>
          </a:p>
          <a:p>
            <a:r>
              <a:rPr lang="hr-HR" dirty="0" smtClean="0"/>
              <a:t>Pravodobne prilagodbe</a:t>
            </a:r>
          </a:p>
          <a:p>
            <a:r>
              <a:rPr lang="hr-HR" dirty="0" smtClean="0"/>
              <a:t>Širenje potpore na sve učenike s teškoćama</a:t>
            </a:r>
          </a:p>
          <a:p>
            <a:r>
              <a:rPr lang="hr-HR" dirty="0" smtClean="0"/>
              <a:t>Pravo svih učenika s teškoćama na Osobni kurikulum</a:t>
            </a:r>
          </a:p>
          <a:p>
            <a:r>
              <a:rPr lang="hr-HR" dirty="0" smtClean="0"/>
              <a:t>Tim za podršku</a:t>
            </a:r>
          </a:p>
          <a:p>
            <a:r>
              <a:rPr lang="hr-HR" dirty="0" smtClean="0"/>
              <a:t>Protočnost informacija</a:t>
            </a:r>
          </a:p>
          <a:p>
            <a:r>
              <a:rPr lang="hr-HR" dirty="0" smtClean="0"/>
              <a:t>Razrada kurikularnog planiranja</a:t>
            </a:r>
          </a:p>
          <a:p>
            <a:r>
              <a:rPr lang="hr-HR" dirty="0" smtClean="0"/>
              <a:t>Detaljna razrada prilagodbi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Glavne značajke okvira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Naglašavanje važnosti tranzicije i mentalnog zdravlja učenika i djece</a:t>
            </a:r>
          </a:p>
          <a:p>
            <a:r>
              <a:rPr lang="hr-HR" dirty="0" smtClean="0"/>
              <a:t>Razrađuje vrednovanje učenika te osobnog kurikuluma</a:t>
            </a:r>
          </a:p>
          <a:p>
            <a:r>
              <a:rPr lang="hr-HR" dirty="0" smtClean="0"/>
              <a:t>Definiranje uloga svih dionika oo učenika s teškoćama</a:t>
            </a:r>
          </a:p>
          <a:p>
            <a:r>
              <a:rPr lang="hr-HR" dirty="0" smtClean="0"/>
              <a:t>Definiranje posebnih oblika potpore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Tko ima pravo na Osobni kurikulum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Bez obzira kojoj skupini dijete/učenik s teškoćom pripada, ono ostvaruje pravo na </a:t>
            </a:r>
            <a:r>
              <a:rPr lang="hr-HR" b="1" dirty="0" smtClean="0"/>
              <a:t>Osobni kurikulum</a:t>
            </a:r>
            <a:r>
              <a:rPr lang="hr-HR" dirty="0" smtClean="0"/>
              <a:t> (dalje OK), a time i na primjerene oblike odgojno-obrazovne podrške.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Tko izrađuje OK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Dijelove Osobnog kurikulumu koji se odnose na pojedini predmet ili područje učenja izrađuju učitelji (svaki za svoj predmet, ali u okviru Tima za podršku škole) u suradnji s pojedinim stručnim suradnicima škole, ovisno o teškoći učenika. 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027" y="0"/>
            <a:ext cx="8763974" cy="1069514"/>
          </a:xfrm>
        </p:spPr>
        <p:txBody>
          <a:bodyPr/>
          <a:lstStyle/>
          <a:p>
            <a:r>
              <a:rPr lang="hr-HR" dirty="0">
                <a:solidFill>
                  <a:schemeClr val="bg2">
                    <a:lumMod val="10000"/>
                  </a:schemeClr>
                </a:solidFill>
              </a:rPr>
              <a:t>Načela </a:t>
            </a:r>
            <a:r>
              <a:rPr lang="hr-HR" dirty="0" err="1">
                <a:solidFill>
                  <a:schemeClr val="bg2">
                    <a:lumMod val="10000"/>
                  </a:schemeClr>
                </a:solidFill>
              </a:rPr>
              <a:t>kurikularnog</a:t>
            </a:r>
            <a:r>
              <a:rPr lang="hr-HR" dirty="0">
                <a:solidFill>
                  <a:schemeClr val="bg2">
                    <a:lumMod val="10000"/>
                  </a:schemeClr>
                </a:solidFill>
              </a:rPr>
              <a:t> planiranja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3708581450"/>
              </p:ext>
            </p:extLst>
          </p:nvPr>
        </p:nvGraphicFramePr>
        <p:xfrm>
          <a:off x="1199456" y="1340768"/>
          <a:ext cx="9313035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6796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Koraci u izradi Osobnog kurikuluma učenika s teškoćama </a:t>
            </a:r>
            <a:endParaRPr lang="hr-HR" dirty="0"/>
          </a:p>
        </p:txBody>
      </p:sp>
      <p:pic>
        <p:nvPicPr>
          <p:cNvPr id="4" name="image10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52500" y="1619250"/>
            <a:ext cx="10629900" cy="4895850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Planiranje i uvođenje prilagodbi pristupa učenja i poučavanja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Prilagodbe se u pravilu preklapaju u pojedinim nastavnim predmetima, te je potrebno da učitelji zajedno planiraju potrebne prilagodbe.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OK-A1 u pravilu sadrži prilagodbe pristupa učenju i poučavanju zajedničke za sve nastavne predmete i </a:t>
            </a:r>
            <a:r>
              <a:rPr lang="hr-HR" dirty="0" err="1" smtClean="0"/>
              <a:t>međupredmetne</a:t>
            </a:r>
            <a:r>
              <a:rPr lang="hr-HR" dirty="0" smtClean="0"/>
              <a:t> teme te će po svom </a:t>
            </a:r>
            <a:r>
              <a:rPr lang="hr-HR" b="1" dirty="0" smtClean="0"/>
              <a:t>obujmu biti kratak dokument</a:t>
            </a:r>
            <a:r>
              <a:rPr lang="hr-HR" dirty="0" smtClean="0"/>
              <a:t>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edian">
  <a:themeElements>
    <a:clrScheme name="Median 1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FFFFFF"/>
      </a:accent3>
      <a:accent4>
        <a:srgbClr val="000000"/>
      </a:accent4>
      <a:accent5>
        <a:srgbClr val="E6B1AB"/>
      </a:accent5>
      <a:accent6>
        <a:srgbClr val="8C281B"/>
      </a:accent6>
      <a:hlink>
        <a:srgbClr val="CC9900"/>
      </a:hlink>
      <a:folHlink>
        <a:srgbClr val="96A9A9"/>
      </a:folHlink>
    </a:clrScheme>
    <a:fontScheme name="Median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dian 1">
        <a:dk1>
          <a:srgbClr val="000000"/>
        </a:dk1>
        <a:lt1>
          <a:srgbClr val="FFFFFF"/>
        </a:lt1>
        <a:dk2>
          <a:srgbClr val="696464"/>
        </a:dk2>
        <a:lt2>
          <a:srgbClr val="E9E5DC"/>
        </a:lt2>
        <a:accent1>
          <a:srgbClr val="D34817"/>
        </a:accent1>
        <a:accent2>
          <a:srgbClr val="9B2D1F"/>
        </a:accent2>
        <a:accent3>
          <a:srgbClr val="FFFFFF"/>
        </a:accent3>
        <a:accent4>
          <a:srgbClr val="000000"/>
        </a:accent4>
        <a:accent5>
          <a:srgbClr val="E6B1AB"/>
        </a:accent5>
        <a:accent6>
          <a:srgbClr val="8C281B"/>
        </a:accent6>
        <a:hlink>
          <a:srgbClr val="CC9900"/>
        </a:hlink>
        <a:folHlink>
          <a:srgbClr val="96A9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5933</TotalTime>
  <Words>1275</Words>
  <Application>Microsoft Office PowerPoint</Application>
  <PresentationFormat>Prilagođeno</PresentationFormat>
  <Paragraphs>134</Paragraphs>
  <Slides>29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Naslovi slajdova</vt:lpstr>
      </vt:variant>
      <vt:variant>
        <vt:i4>29</vt:i4>
      </vt:variant>
    </vt:vector>
  </HeadingPairs>
  <TitlesOfParts>
    <vt:vector size="32" baseType="lpstr">
      <vt:lpstr>Office Theme</vt:lpstr>
      <vt:lpstr>Median</vt:lpstr>
      <vt:lpstr>2_Office Theme</vt:lpstr>
      <vt:lpstr>ODGOJ I OBRAZOVANJU UČENIKA S TEŠKOĆAMA</vt:lpstr>
      <vt:lpstr>Slajd 2</vt:lpstr>
      <vt:lpstr>Glavne značajke okvira</vt:lpstr>
      <vt:lpstr>Glavne značajke okvira</vt:lpstr>
      <vt:lpstr>Tko ima pravo na Osobni kurikulum</vt:lpstr>
      <vt:lpstr>Tko izrađuje OK</vt:lpstr>
      <vt:lpstr>Načela kurikularnog planiranja</vt:lpstr>
      <vt:lpstr>Koraci u izradi Osobnog kurikuluma učenika s teškoćama </vt:lpstr>
      <vt:lpstr>Planiranje i uvođenje prilagodbi pristupa učenja i poučavanja</vt:lpstr>
      <vt:lpstr>Vrednovanje Osobnog kurikuluma</vt:lpstr>
      <vt:lpstr>PRILAGODBA KURIKULUMA</vt:lpstr>
      <vt:lpstr>PRILAGODBA KURIKULUMA</vt:lpstr>
      <vt:lpstr>Prilagodbe kurikuluma </vt:lpstr>
      <vt:lpstr>PRILAGODBE</vt:lpstr>
      <vt:lpstr>PRILAGODBE</vt:lpstr>
      <vt:lpstr>Prilagodbe vrednovanja</vt:lpstr>
      <vt:lpstr>Prilagodbe vrednovanja usvojenosti odgojno-obrazovnih ishoda</vt:lpstr>
      <vt:lpstr>Prilagodbe postupaka vrednovanja</vt:lpstr>
      <vt:lpstr>Prilagodbe procesa vrednovanja</vt:lpstr>
      <vt:lpstr>Prilagodbe procesa vrednovanja</vt:lpstr>
      <vt:lpstr>Prilagodbe ispitnih materijala i sredstava</vt:lpstr>
      <vt:lpstr>Prilagodbe ispitnih materijala i sredstava</vt:lpstr>
      <vt:lpstr>Prilagodbe metoda vrednovanja</vt:lpstr>
      <vt:lpstr>DODATAK SVJEDODŽBI</vt:lpstr>
      <vt:lpstr>Srednjoškolske kvalifikacije</vt:lpstr>
      <vt:lpstr>Uloga ravnatelja</vt:lpstr>
      <vt:lpstr>Uloga ravnatelja</vt:lpstr>
      <vt:lpstr>Slajd 28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POČETAK RADA NA CJELOVITOJ KURIKULARNOJ REFORMI osnovne odrednice i organizacija rada</dc:title>
  <dc:creator>BORIS</dc:creator>
  <cp:lastModifiedBy>R</cp:lastModifiedBy>
  <cp:revision>263</cp:revision>
  <dcterms:created xsi:type="dcterms:W3CDTF">2015-01-29T05:19:10Z</dcterms:created>
  <dcterms:modified xsi:type="dcterms:W3CDTF">2018-05-28T13:15:38Z</dcterms:modified>
</cp:coreProperties>
</file>